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3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58" r:id="rId4"/>
    <p:sldId id="259" r:id="rId5"/>
    <p:sldId id="271" r:id="rId6"/>
    <p:sldId id="265" r:id="rId7"/>
    <p:sldId id="261" r:id="rId8"/>
    <p:sldId id="269" r:id="rId9"/>
    <p:sldId id="262" r:id="rId10"/>
    <p:sldId id="257" r:id="rId11"/>
    <p:sldId id="263" r:id="rId12"/>
    <p:sldId id="266" r:id="rId13"/>
    <p:sldId id="267" r:id="rId14"/>
    <p:sldId id="270" r:id="rId15"/>
    <p:sldId id="275" r:id="rId16"/>
    <p:sldId id="268" r:id="rId17"/>
    <p:sldId id="272" r:id="rId18"/>
    <p:sldId id="273" r:id="rId19"/>
    <p:sldId id="274" r:id="rId20"/>
    <p:sldId id="276" r:id="rId21"/>
    <p:sldId id="277" r:id="rId22"/>
    <p:sldId id="288" r:id="rId23"/>
    <p:sldId id="278" r:id="rId24"/>
    <p:sldId id="280" r:id="rId25"/>
    <p:sldId id="281" r:id="rId26"/>
    <p:sldId id="282" r:id="rId27"/>
    <p:sldId id="283" r:id="rId28"/>
    <p:sldId id="279" r:id="rId29"/>
    <p:sldId id="284" r:id="rId30"/>
    <p:sldId id="285" r:id="rId31"/>
    <p:sldId id="286" r:id="rId32"/>
    <p:sldId id="287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Meadows" initials="MM" lastIdx="1" clrIdx="0">
    <p:extLst>
      <p:ext uri="{19B8F6BF-5375-455C-9EA6-DF929625EA0E}">
        <p15:presenceInfo xmlns:p15="http://schemas.microsoft.com/office/powerpoint/2012/main" userId="6c0a3c07a3df19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7204C-3A5D-4E59-AA29-A4A5BC986C2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693701-E56A-4B18-838D-3149280E08F9}">
      <dgm:prSet phldrT="[Text]"/>
      <dgm:spPr/>
      <dgm:t>
        <a:bodyPr/>
        <a:lstStyle/>
        <a:p>
          <a:r>
            <a:rPr lang="en-US" dirty="0"/>
            <a:t>Authorization</a:t>
          </a:r>
        </a:p>
      </dgm:t>
    </dgm:pt>
    <dgm:pt modelId="{3C5BC1F4-8E22-42D2-A945-805A6755F713}" type="parTrans" cxnId="{13E5F386-2168-4FA7-82FD-B48A789E32F1}">
      <dgm:prSet/>
      <dgm:spPr/>
      <dgm:t>
        <a:bodyPr/>
        <a:lstStyle/>
        <a:p>
          <a:endParaRPr lang="en-US"/>
        </a:p>
      </dgm:t>
    </dgm:pt>
    <dgm:pt modelId="{E400C3B4-83D5-4B1A-B8BB-91009A4CFB1B}" type="sibTrans" cxnId="{13E5F386-2168-4FA7-82FD-B48A789E32F1}">
      <dgm:prSet/>
      <dgm:spPr/>
      <dgm:t>
        <a:bodyPr/>
        <a:lstStyle/>
        <a:p>
          <a:endParaRPr lang="en-US"/>
        </a:p>
      </dgm:t>
    </dgm:pt>
    <dgm:pt modelId="{E7FA2E54-2CE8-436B-96C3-C4CE42FD4D23}">
      <dgm:prSet phldrT="[Text]"/>
      <dgm:spPr/>
      <dgm:t>
        <a:bodyPr/>
        <a:lstStyle/>
        <a:p>
          <a:r>
            <a:rPr lang="en-US" dirty="0"/>
            <a:t>Role</a:t>
          </a:r>
        </a:p>
      </dgm:t>
    </dgm:pt>
    <dgm:pt modelId="{EBA09EE0-DB13-4594-B2CE-61A3417309B6}" type="parTrans" cxnId="{A5B15D9D-70A6-4325-99A8-29DAB23B2931}">
      <dgm:prSet/>
      <dgm:spPr/>
      <dgm:t>
        <a:bodyPr/>
        <a:lstStyle/>
        <a:p>
          <a:endParaRPr lang="en-US"/>
        </a:p>
      </dgm:t>
    </dgm:pt>
    <dgm:pt modelId="{AF375484-5B70-452F-82D7-C5C26B9A286B}" type="sibTrans" cxnId="{A5B15D9D-70A6-4325-99A8-29DAB23B2931}">
      <dgm:prSet/>
      <dgm:spPr/>
      <dgm:t>
        <a:bodyPr/>
        <a:lstStyle/>
        <a:p>
          <a:endParaRPr lang="en-US"/>
        </a:p>
      </dgm:t>
    </dgm:pt>
    <dgm:pt modelId="{28B35166-3921-4D7B-8FA5-6875E0001124}">
      <dgm:prSet phldrT="[Text]"/>
      <dgm:spPr/>
      <dgm:t>
        <a:bodyPr/>
        <a:lstStyle/>
        <a:p>
          <a:r>
            <a:rPr lang="en-US" dirty="0"/>
            <a:t>Policy</a:t>
          </a:r>
        </a:p>
      </dgm:t>
    </dgm:pt>
    <dgm:pt modelId="{BD111023-7C63-4634-8697-0A9D699BEBBB}" type="parTrans" cxnId="{0BC14CCC-15BB-4F86-9C7F-8E266BBAB45F}">
      <dgm:prSet/>
      <dgm:spPr/>
      <dgm:t>
        <a:bodyPr/>
        <a:lstStyle/>
        <a:p>
          <a:endParaRPr lang="en-US"/>
        </a:p>
      </dgm:t>
    </dgm:pt>
    <dgm:pt modelId="{4DFD9576-2DCD-4B58-BD7B-0F8C2F9C1849}" type="sibTrans" cxnId="{0BC14CCC-15BB-4F86-9C7F-8E266BBAB45F}">
      <dgm:prSet/>
      <dgm:spPr/>
      <dgm:t>
        <a:bodyPr/>
        <a:lstStyle/>
        <a:p>
          <a:endParaRPr lang="en-US"/>
        </a:p>
      </dgm:t>
    </dgm:pt>
    <dgm:pt modelId="{CA7E60E5-B443-4DE1-8E20-FECF3EE0C3CF}">
      <dgm:prSet phldrT="[Text]"/>
      <dgm:spPr/>
      <dgm:t>
        <a:bodyPr/>
        <a:lstStyle/>
        <a:p>
          <a:r>
            <a:rPr lang="en-US" dirty="0"/>
            <a:t>Requirement</a:t>
          </a:r>
        </a:p>
      </dgm:t>
    </dgm:pt>
    <dgm:pt modelId="{7F5BADFD-9B62-4E37-80E4-FD1F0E8FF0BE}" type="parTrans" cxnId="{F2404D24-91C6-43AA-AF21-CA2C6AB869DB}">
      <dgm:prSet/>
      <dgm:spPr/>
      <dgm:t>
        <a:bodyPr/>
        <a:lstStyle/>
        <a:p>
          <a:endParaRPr lang="en-US"/>
        </a:p>
      </dgm:t>
    </dgm:pt>
    <dgm:pt modelId="{5EBD8990-D164-429F-B3DC-8EC87149E76A}" type="sibTrans" cxnId="{F2404D24-91C6-43AA-AF21-CA2C6AB869DB}">
      <dgm:prSet/>
      <dgm:spPr/>
      <dgm:t>
        <a:bodyPr/>
        <a:lstStyle/>
        <a:p>
          <a:endParaRPr lang="en-US"/>
        </a:p>
      </dgm:t>
    </dgm:pt>
    <dgm:pt modelId="{BB7D5917-0814-4014-993F-21402087804A}">
      <dgm:prSet phldrT="[Text]"/>
      <dgm:spPr/>
      <dgm:t>
        <a:bodyPr/>
        <a:lstStyle/>
        <a:p>
          <a:r>
            <a:rPr lang="en-US" dirty="0"/>
            <a:t>Handler</a:t>
          </a:r>
        </a:p>
      </dgm:t>
    </dgm:pt>
    <dgm:pt modelId="{D5672BBC-DC15-4DA6-AEEC-569C8882B34E}" type="parTrans" cxnId="{A68161CE-A913-4873-90A9-5636A5C364AB}">
      <dgm:prSet/>
      <dgm:spPr/>
      <dgm:t>
        <a:bodyPr/>
        <a:lstStyle/>
        <a:p>
          <a:endParaRPr lang="en-US"/>
        </a:p>
      </dgm:t>
    </dgm:pt>
    <dgm:pt modelId="{91B2DCD4-1631-4171-8916-C2DD1417BC98}" type="sibTrans" cxnId="{A68161CE-A913-4873-90A9-5636A5C364AB}">
      <dgm:prSet/>
      <dgm:spPr/>
      <dgm:t>
        <a:bodyPr/>
        <a:lstStyle/>
        <a:p>
          <a:endParaRPr lang="en-US"/>
        </a:p>
      </dgm:t>
    </dgm:pt>
    <dgm:pt modelId="{75D8A5C0-94E4-4A4B-8092-C1DF640803B0}">
      <dgm:prSet phldrT="[Text]"/>
      <dgm:spPr/>
      <dgm:t>
        <a:bodyPr/>
        <a:lstStyle/>
        <a:p>
          <a:r>
            <a:rPr lang="en-US" dirty="0"/>
            <a:t>Claim</a:t>
          </a:r>
        </a:p>
      </dgm:t>
    </dgm:pt>
    <dgm:pt modelId="{0643246E-8758-4505-BC8E-AEED7715CAC6}" type="parTrans" cxnId="{8EB2C8ED-C071-4460-A07C-841A3B2F542B}">
      <dgm:prSet/>
      <dgm:spPr/>
      <dgm:t>
        <a:bodyPr/>
        <a:lstStyle/>
        <a:p>
          <a:endParaRPr lang="en-US"/>
        </a:p>
      </dgm:t>
    </dgm:pt>
    <dgm:pt modelId="{B71C6840-B737-4107-B80B-81E910B1788D}" type="sibTrans" cxnId="{8EB2C8ED-C071-4460-A07C-841A3B2F542B}">
      <dgm:prSet/>
      <dgm:spPr/>
      <dgm:t>
        <a:bodyPr/>
        <a:lstStyle/>
        <a:p>
          <a:endParaRPr lang="en-US"/>
        </a:p>
      </dgm:t>
    </dgm:pt>
    <dgm:pt modelId="{0346A567-ABF2-4488-A89B-496784FBA6F0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Claim</a:t>
          </a:r>
        </a:p>
      </dgm:t>
    </dgm:pt>
    <dgm:pt modelId="{58514944-DBCF-4CAB-A529-FDEF991B6B8E}" type="parTrans" cxnId="{F31AEE65-FE08-44A4-B248-6B2BF00ABA00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DEB9CC13-848D-46D9-B86C-D096FCD86BF9}" type="sibTrans" cxnId="{F31AEE65-FE08-44A4-B248-6B2BF00ABA00}">
      <dgm:prSet/>
      <dgm:spPr/>
      <dgm:t>
        <a:bodyPr/>
        <a:lstStyle/>
        <a:p>
          <a:endParaRPr lang="en-US"/>
        </a:p>
      </dgm:t>
    </dgm:pt>
    <dgm:pt modelId="{7DE5D50D-0582-465A-830A-0E094F967319}" type="pres">
      <dgm:prSet presAssocID="{02A7204C-3A5D-4E59-AA29-A4A5BC986C2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6AA73D-CF11-4EBB-921C-51E512EE6297}" type="pres">
      <dgm:prSet presAssocID="{CA693701-E56A-4B18-838D-3149280E08F9}" presName="root1" presStyleCnt="0"/>
      <dgm:spPr/>
    </dgm:pt>
    <dgm:pt modelId="{90EFB10E-B380-4A4B-A9A5-60F0218D9FF8}" type="pres">
      <dgm:prSet presAssocID="{CA693701-E56A-4B18-838D-3149280E08F9}" presName="LevelOneTextNode" presStyleLbl="node0" presStyleIdx="0" presStyleCnt="1">
        <dgm:presLayoutVars>
          <dgm:chPref val="3"/>
        </dgm:presLayoutVars>
      </dgm:prSet>
      <dgm:spPr/>
    </dgm:pt>
    <dgm:pt modelId="{41ED93E3-B337-42C3-87FC-72149548DB41}" type="pres">
      <dgm:prSet presAssocID="{CA693701-E56A-4B18-838D-3149280E08F9}" presName="level2hierChild" presStyleCnt="0"/>
      <dgm:spPr/>
    </dgm:pt>
    <dgm:pt modelId="{F754031D-7285-4FEE-80C3-F54208F0259E}" type="pres">
      <dgm:prSet presAssocID="{EBA09EE0-DB13-4594-B2CE-61A3417309B6}" presName="conn2-1" presStyleLbl="parChTrans1D2" presStyleIdx="0" presStyleCnt="2"/>
      <dgm:spPr/>
    </dgm:pt>
    <dgm:pt modelId="{3EB9DBDC-B5FB-409C-A524-F9946D9458B0}" type="pres">
      <dgm:prSet presAssocID="{EBA09EE0-DB13-4594-B2CE-61A3417309B6}" presName="connTx" presStyleLbl="parChTrans1D2" presStyleIdx="0" presStyleCnt="2"/>
      <dgm:spPr/>
    </dgm:pt>
    <dgm:pt modelId="{9E1C8715-FEC5-4C85-9E62-AC58A6A4FB0B}" type="pres">
      <dgm:prSet presAssocID="{E7FA2E54-2CE8-436B-96C3-C4CE42FD4D23}" presName="root2" presStyleCnt="0"/>
      <dgm:spPr/>
    </dgm:pt>
    <dgm:pt modelId="{EF3F972D-4507-41DC-ACD1-E380F5292314}" type="pres">
      <dgm:prSet presAssocID="{E7FA2E54-2CE8-436B-96C3-C4CE42FD4D23}" presName="LevelTwoTextNode" presStyleLbl="node2" presStyleIdx="0" presStyleCnt="2">
        <dgm:presLayoutVars>
          <dgm:chPref val="3"/>
        </dgm:presLayoutVars>
      </dgm:prSet>
      <dgm:spPr/>
    </dgm:pt>
    <dgm:pt modelId="{ACF982B7-45AF-4334-A319-24E53BE1F25E}" type="pres">
      <dgm:prSet presAssocID="{E7FA2E54-2CE8-436B-96C3-C4CE42FD4D23}" presName="level3hierChild" presStyleCnt="0"/>
      <dgm:spPr/>
    </dgm:pt>
    <dgm:pt modelId="{95A11F20-C8D2-4E8F-BD53-279A6FB85274}" type="pres">
      <dgm:prSet presAssocID="{58514944-DBCF-4CAB-A529-FDEF991B6B8E}" presName="conn2-1" presStyleLbl="parChTrans1D3" presStyleIdx="0" presStyleCnt="2"/>
      <dgm:spPr/>
    </dgm:pt>
    <dgm:pt modelId="{4CEF23AE-137C-4717-8794-7AE0FE8943E0}" type="pres">
      <dgm:prSet presAssocID="{58514944-DBCF-4CAB-A529-FDEF991B6B8E}" presName="connTx" presStyleLbl="parChTrans1D3" presStyleIdx="0" presStyleCnt="2"/>
      <dgm:spPr/>
    </dgm:pt>
    <dgm:pt modelId="{181D7533-2D7A-4AB4-A02E-DA2544CAE1BE}" type="pres">
      <dgm:prSet presAssocID="{0346A567-ABF2-4488-A89B-496784FBA6F0}" presName="root2" presStyleCnt="0"/>
      <dgm:spPr/>
    </dgm:pt>
    <dgm:pt modelId="{985A0308-C6E2-4D33-AEF2-F1BA718DA3F0}" type="pres">
      <dgm:prSet presAssocID="{0346A567-ABF2-4488-A89B-496784FBA6F0}" presName="LevelTwoTextNode" presStyleLbl="node3" presStyleIdx="0" presStyleCnt="2" custLinFactX="40214" custLinFactNeighborX="100000" custLinFactNeighborY="-2345">
        <dgm:presLayoutVars>
          <dgm:chPref val="3"/>
        </dgm:presLayoutVars>
      </dgm:prSet>
      <dgm:spPr/>
    </dgm:pt>
    <dgm:pt modelId="{923FA3A2-B30B-46AD-B20F-5DE8C2B4B69B}" type="pres">
      <dgm:prSet presAssocID="{0346A567-ABF2-4488-A89B-496784FBA6F0}" presName="level3hierChild" presStyleCnt="0"/>
      <dgm:spPr/>
    </dgm:pt>
    <dgm:pt modelId="{4193B8EC-19B4-4874-9513-64FA65DD8AE3}" type="pres">
      <dgm:prSet presAssocID="{BD111023-7C63-4634-8697-0A9D699BEBBB}" presName="conn2-1" presStyleLbl="parChTrans1D2" presStyleIdx="1" presStyleCnt="2"/>
      <dgm:spPr/>
    </dgm:pt>
    <dgm:pt modelId="{74CF4366-97E5-47C3-8E9F-3D70686E5A99}" type="pres">
      <dgm:prSet presAssocID="{BD111023-7C63-4634-8697-0A9D699BEBBB}" presName="connTx" presStyleLbl="parChTrans1D2" presStyleIdx="1" presStyleCnt="2"/>
      <dgm:spPr/>
    </dgm:pt>
    <dgm:pt modelId="{957CBA26-DFAB-4EFF-AD62-B1E5B1C0432F}" type="pres">
      <dgm:prSet presAssocID="{28B35166-3921-4D7B-8FA5-6875E0001124}" presName="root2" presStyleCnt="0"/>
      <dgm:spPr/>
    </dgm:pt>
    <dgm:pt modelId="{4D70606A-D06A-448B-882E-875598F2C254}" type="pres">
      <dgm:prSet presAssocID="{28B35166-3921-4D7B-8FA5-6875E0001124}" presName="LevelTwoTextNode" presStyleLbl="node2" presStyleIdx="1" presStyleCnt="2">
        <dgm:presLayoutVars>
          <dgm:chPref val="3"/>
        </dgm:presLayoutVars>
      </dgm:prSet>
      <dgm:spPr/>
    </dgm:pt>
    <dgm:pt modelId="{B0DE34A0-740A-4262-BCAB-C024526EF2CC}" type="pres">
      <dgm:prSet presAssocID="{28B35166-3921-4D7B-8FA5-6875E0001124}" presName="level3hierChild" presStyleCnt="0"/>
      <dgm:spPr/>
    </dgm:pt>
    <dgm:pt modelId="{8F75952B-D448-48C2-BBCC-0F1BAF43A819}" type="pres">
      <dgm:prSet presAssocID="{7F5BADFD-9B62-4E37-80E4-FD1F0E8FF0BE}" presName="conn2-1" presStyleLbl="parChTrans1D3" presStyleIdx="1" presStyleCnt="2"/>
      <dgm:spPr/>
    </dgm:pt>
    <dgm:pt modelId="{8AF7ABFE-E178-4923-BE53-0174DEE734D9}" type="pres">
      <dgm:prSet presAssocID="{7F5BADFD-9B62-4E37-80E4-FD1F0E8FF0BE}" presName="connTx" presStyleLbl="parChTrans1D3" presStyleIdx="1" presStyleCnt="2"/>
      <dgm:spPr/>
    </dgm:pt>
    <dgm:pt modelId="{76961BFD-1EDA-406F-B2A6-F15EDDAC559F}" type="pres">
      <dgm:prSet presAssocID="{CA7E60E5-B443-4DE1-8E20-FECF3EE0C3CF}" presName="root2" presStyleCnt="0"/>
      <dgm:spPr/>
    </dgm:pt>
    <dgm:pt modelId="{B82C9ECA-165B-46B5-9D86-2596D43FAEAE}" type="pres">
      <dgm:prSet presAssocID="{CA7E60E5-B443-4DE1-8E20-FECF3EE0C3CF}" presName="LevelTwoTextNode" presStyleLbl="node3" presStyleIdx="1" presStyleCnt="2">
        <dgm:presLayoutVars>
          <dgm:chPref val="3"/>
        </dgm:presLayoutVars>
      </dgm:prSet>
      <dgm:spPr/>
    </dgm:pt>
    <dgm:pt modelId="{158798E9-590D-4EF2-843D-1CE65FC6C931}" type="pres">
      <dgm:prSet presAssocID="{CA7E60E5-B443-4DE1-8E20-FECF3EE0C3CF}" presName="level3hierChild" presStyleCnt="0"/>
      <dgm:spPr/>
    </dgm:pt>
    <dgm:pt modelId="{35BD4B51-3091-4507-ACF9-AB4A914D4A9E}" type="pres">
      <dgm:prSet presAssocID="{D5672BBC-DC15-4DA6-AEEC-569C8882B34E}" presName="conn2-1" presStyleLbl="parChTrans1D4" presStyleIdx="0" presStyleCnt="2"/>
      <dgm:spPr/>
    </dgm:pt>
    <dgm:pt modelId="{0AC9B1B3-2697-477B-887E-5C6D2AFE2511}" type="pres">
      <dgm:prSet presAssocID="{D5672BBC-DC15-4DA6-AEEC-569C8882B34E}" presName="connTx" presStyleLbl="parChTrans1D4" presStyleIdx="0" presStyleCnt="2"/>
      <dgm:spPr/>
    </dgm:pt>
    <dgm:pt modelId="{BE64BFC4-EE83-452E-A40B-A742F41855A4}" type="pres">
      <dgm:prSet presAssocID="{BB7D5917-0814-4014-993F-21402087804A}" presName="root2" presStyleCnt="0"/>
      <dgm:spPr/>
    </dgm:pt>
    <dgm:pt modelId="{8A25E184-4C55-496A-BF30-120E3F86751F}" type="pres">
      <dgm:prSet presAssocID="{BB7D5917-0814-4014-993F-21402087804A}" presName="LevelTwoTextNode" presStyleLbl="node4" presStyleIdx="0" presStyleCnt="2" custLinFactNeighborX="214" custLinFactNeighborY="57682">
        <dgm:presLayoutVars>
          <dgm:chPref val="3"/>
        </dgm:presLayoutVars>
      </dgm:prSet>
      <dgm:spPr/>
    </dgm:pt>
    <dgm:pt modelId="{9D5A025C-74FA-44DC-BC1A-77E9BD163B9A}" type="pres">
      <dgm:prSet presAssocID="{BB7D5917-0814-4014-993F-21402087804A}" presName="level3hierChild" presStyleCnt="0"/>
      <dgm:spPr/>
    </dgm:pt>
    <dgm:pt modelId="{0A879C71-99C2-4772-9424-9D3888A4CFD7}" type="pres">
      <dgm:prSet presAssocID="{0643246E-8758-4505-BC8E-AEED7715CAC6}" presName="conn2-1" presStyleLbl="parChTrans1D4" presStyleIdx="1" presStyleCnt="2"/>
      <dgm:spPr/>
    </dgm:pt>
    <dgm:pt modelId="{A93F8DDC-6233-47E6-A0DE-526BE48C6E27}" type="pres">
      <dgm:prSet presAssocID="{0643246E-8758-4505-BC8E-AEED7715CAC6}" presName="connTx" presStyleLbl="parChTrans1D4" presStyleIdx="1" presStyleCnt="2"/>
      <dgm:spPr/>
    </dgm:pt>
    <dgm:pt modelId="{D5E23A5B-63A3-42A5-B534-7E90EF8B1908}" type="pres">
      <dgm:prSet presAssocID="{75D8A5C0-94E4-4A4B-8092-C1DF640803B0}" presName="root2" presStyleCnt="0"/>
      <dgm:spPr/>
    </dgm:pt>
    <dgm:pt modelId="{2CE2638A-8D6E-430B-9CB2-F1431DCD01A5}" type="pres">
      <dgm:prSet presAssocID="{75D8A5C0-94E4-4A4B-8092-C1DF640803B0}" presName="LevelTwoTextNode" presStyleLbl="node4" presStyleIdx="1" presStyleCnt="2" custLinFactY="-100000" custLinFactNeighborX="214" custLinFactNeighborY="-131197">
        <dgm:presLayoutVars>
          <dgm:chPref val="3"/>
        </dgm:presLayoutVars>
      </dgm:prSet>
      <dgm:spPr/>
    </dgm:pt>
    <dgm:pt modelId="{E473AF43-B6AE-46C5-A161-C1D21759FF68}" type="pres">
      <dgm:prSet presAssocID="{75D8A5C0-94E4-4A4B-8092-C1DF640803B0}" presName="level3hierChild" presStyleCnt="0"/>
      <dgm:spPr/>
    </dgm:pt>
  </dgm:ptLst>
  <dgm:cxnLst>
    <dgm:cxn modelId="{F0923215-24CD-4E41-8F45-05E59ED7994C}" type="presOf" srcId="{02A7204C-3A5D-4E59-AA29-A4A5BC986C29}" destId="{7DE5D50D-0582-465A-830A-0E094F967319}" srcOrd="0" destOrd="0" presId="urn:microsoft.com/office/officeart/2005/8/layout/hierarchy2"/>
    <dgm:cxn modelId="{65FDB419-108F-4FBA-B105-A3D2F4FF4642}" type="presOf" srcId="{D5672BBC-DC15-4DA6-AEEC-569C8882B34E}" destId="{0AC9B1B3-2697-477B-887E-5C6D2AFE2511}" srcOrd="1" destOrd="0" presId="urn:microsoft.com/office/officeart/2005/8/layout/hierarchy2"/>
    <dgm:cxn modelId="{A2844924-0F6C-470D-889D-932A5F9396DA}" type="presOf" srcId="{58514944-DBCF-4CAB-A529-FDEF991B6B8E}" destId="{95A11F20-C8D2-4E8F-BD53-279A6FB85274}" srcOrd="0" destOrd="0" presId="urn:microsoft.com/office/officeart/2005/8/layout/hierarchy2"/>
    <dgm:cxn modelId="{F2404D24-91C6-43AA-AF21-CA2C6AB869DB}" srcId="{28B35166-3921-4D7B-8FA5-6875E0001124}" destId="{CA7E60E5-B443-4DE1-8E20-FECF3EE0C3CF}" srcOrd="0" destOrd="0" parTransId="{7F5BADFD-9B62-4E37-80E4-FD1F0E8FF0BE}" sibTransId="{5EBD8990-D164-429F-B3DC-8EC87149E76A}"/>
    <dgm:cxn modelId="{FBC27027-1A13-4141-8624-C0693F9F99B4}" type="presOf" srcId="{E7FA2E54-2CE8-436B-96C3-C4CE42FD4D23}" destId="{EF3F972D-4507-41DC-ACD1-E380F5292314}" srcOrd="0" destOrd="0" presId="urn:microsoft.com/office/officeart/2005/8/layout/hierarchy2"/>
    <dgm:cxn modelId="{A381B03A-0721-4997-9E28-BAECD14B99B6}" type="presOf" srcId="{CA7E60E5-B443-4DE1-8E20-FECF3EE0C3CF}" destId="{B82C9ECA-165B-46B5-9D86-2596D43FAEAE}" srcOrd="0" destOrd="0" presId="urn:microsoft.com/office/officeart/2005/8/layout/hierarchy2"/>
    <dgm:cxn modelId="{54E93662-B111-4102-98F2-5B128B4F16C7}" type="presOf" srcId="{D5672BBC-DC15-4DA6-AEEC-569C8882B34E}" destId="{35BD4B51-3091-4507-ACF9-AB4A914D4A9E}" srcOrd="0" destOrd="0" presId="urn:microsoft.com/office/officeart/2005/8/layout/hierarchy2"/>
    <dgm:cxn modelId="{C6FA3D63-2583-4D3E-A33C-1D4247D5FAD9}" type="presOf" srcId="{28B35166-3921-4D7B-8FA5-6875E0001124}" destId="{4D70606A-D06A-448B-882E-875598F2C254}" srcOrd="0" destOrd="0" presId="urn:microsoft.com/office/officeart/2005/8/layout/hierarchy2"/>
    <dgm:cxn modelId="{F31AEE65-FE08-44A4-B248-6B2BF00ABA00}" srcId="{E7FA2E54-2CE8-436B-96C3-C4CE42FD4D23}" destId="{0346A567-ABF2-4488-A89B-496784FBA6F0}" srcOrd="0" destOrd="0" parTransId="{58514944-DBCF-4CAB-A529-FDEF991B6B8E}" sibTransId="{DEB9CC13-848D-46D9-B86C-D096FCD86BF9}"/>
    <dgm:cxn modelId="{F9392646-B2FE-4502-B386-80B1A8AD575A}" type="presOf" srcId="{BD111023-7C63-4634-8697-0A9D699BEBBB}" destId="{4193B8EC-19B4-4874-9513-64FA65DD8AE3}" srcOrd="0" destOrd="0" presId="urn:microsoft.com/office/officeart/2005/8/layout/hierarchy2"/>
    <dgm:cxn modelId="{0524324B-B5FC-4270-A687-D48E83045F7B}" type="presOf" srcId="{CA693701-E56A-4B18-838D-3149280E08F9}" destId="{90EFB10E-B380-4A4B-A9A5-60F0218D9FF8}" srcOrd="0" destOrd="0" presId="urn:microsoft.com/office/officeart/2005/8/layout/hierarchy2"/>
    <dgm:cxn modelId="{49031C53-B7F8-4CC3-87A0-1074EE3BA4E2}" type="presOf" srcId="{BD111023-7C63-4634-8697-0A9D699BEBBB}" destId="{74CF4366-97E5-47C3-8E9F-3D70686E5A99}" srcOrd="1" destOrd="0" presId="urn:microsoft.com/office/officeart/2005/8/layout/hierarchy2"/>
    <dgm:cxn modelId="{91E30F56-753E-4E61-AC15-03A03856123E}" type="presOf" srcId="{7F5BADFD-9B62-4E37-80E4-FD1F0E8FF0BE}" destId="{8F75952B-D448-48C2-BBCC-0F1BAF43A819}" srcOrd="0" destOrd="0" presId="urn:microsoft.com/office/officeart/2005/8/layout/hierarchy2"/>
    <dgm:cxn modelId="{31152356-9234-4118-A6AB-81CC8E2A43AD}" type="presOf" srcId="{0643246E-8758-4505-BC8E-AEED7715CAC6}" destId="{0A879C71-99C2-4772-9424-9D3888A4CFD7}" srcOrd="0" destOrd="0" presId="urn:microsoft.com/office/officeart/2005/8/layout/hierarchy2"/>
    <dgm:cxn modelId="{2CED8659-9570-488A-8AEF-2D9FBB20DC56}" type="presOf" srcId="{58514944-DBCF-4CAB-A529-FDEF991B6B8E}" destId="{4CEF23AE-137C-4717-8794-7AE0FE8943E0}" srcOrd="1" destOrd="0" presId="urn:microsoft.com/office/officeart/2005/8/layout/hierarchy2"/>
    <dgm:cxn modelId="{D6B98B82-DE8A-4236-A394-A9A9FA159CD0}" type="presOf" srcId="{BB7D5917-0814-4014-993F-21402087804A}" destId="{8A25E184-4C55-496A-BF30-120E3F86751F}" srcOrd="0" destOrd="0" presId="urn:microsoft.com/office/officeart/2005/8/layout/hierarchy2"/>
    <dgm:cxn modelId="{13E5F386-2168-4FA7-82FD-B48A789E32F1}" srcId="{02A7204C-3A5D-4E59-AA29-A4A5BC986C29}" destId="{CA693701-E56A-4B18-838D-3149280E08F9}" srcOrd="0" destOrd="0" parTransId="{3C5BC1F4-8E22-42D2-A945-805A6755F713}" sibTransId="{E400C3B4-83D5-4B1A-B8BB-91009A4CFB1B}"/>
    <dgm:cxn modelId="{3D6ED69B-A8C9-4F35-A98B-D63D7AB7FADF}" type="presOf" srcId="{75D8A5C0-94E4-4A4B-8092-C1DF640803B0}" destId="{2CE2638A-8D6E-430B-9CB2-F1431DCD01A5}" srcOrd="0" destOrd="0" presId="urn:microsoft.com/office/officeart/2005/8/layout/hierarchy2"/>
    <dgm:cxn modelId="{A5B15D9D-70A6-4325-99A8-29DAB23B2931}" srcId="{CA693701-E56A-4B18-838D-3149280E08F9}" destId="{E7FA2E54-2CE8-436B-96C3-C4CE42FD4D23}" srcOrd="0" destOrd="0" parTransId="{EBA09EE0-DB13-4594-B2CE-61A3417309B6}" sibTransId="{AF375484-5B70-452F-82D7-C5C26B9A286B}"/>
    <dgm:cxn modelId="{EFF829AE-7C14-4C5D-9328-698AA844F3F4}" type="presOf" srcId="{0643246E-8758-4505-BC8E-AEED7715CAC6}" destId="{A93F8DDC-6233-47E6-A0DE-526BE48C6E27}" srcOrd="1" destOrd="0" presId="urn:microsoft.com/office/officeart/2005/8/layout/hierarchy2"/>
    <dgm:cxn modelId="{808211B9-E2F7-48A2-AC58-5A924CF935CA}" type="presOf" srcId="{EBA09EE0-DB13-4594-B2CE-61A3417309B6}" destId="{F754031D-7285-4FEE-80C3-F54208F0259E}" srcOrd="0" destOrd="0" presId="urn:microsoft.com/office/officeart/2005/8/layout/hierarchy2"/>
    <dgm:cxn modelId="{0BC14CCC-15BB-4F86-9C7F-8E266BBAB45F}" srcId="{CA693701-E56A-4B18-838D-3149280E08F9}" destId="{28B35166-3921-4D7B-8FA5-6875E0001124}" srcOrd="1" destOrd="0" parTransId="{BD111023-7C63-4634-8697-0A9D699BEBBB}" sibTransId="{4DFD9576-2DCD-4B58-BD7B-0F8C2F9C1849}"/>
    <dgm:cxn modelId="{A68161CE-A913-4873-90A9-5636A5C364AB}" srcId="{CA7E60E5-B443-4DE1-8E20-FECF3EE0C3CF}" destId="{BB7D5917-0814-4014-993F-21402087804A}" srcOrd="0" destOrd="0" parTransId="{D5672BBC-DC15-4DA6-AEEC-569C8882B34E}" sibTransId="{91B2DCD4-1631-4171-8916-C2DD1417BC98}"/>
    <dgm:cxn modelId="{8EB2C8ED-C071-4460-A07C-841A3B2F542B}" srcId="{CA7E60E5-B443-4DE1-8E20-FECF3EE0C3CF}" destId="{75D8A5C0-94E4-4A4B-8092-C1DF640803B0}" srcOrd="1" destOrd="0" parTransId="{0643246E-8758-4505-BC8E-AEED7715CAC6}" sibTransId="{B71C6840-B737-4107-B80B-81E910B1788D}"/>
    <dgm:cxn modelId="{1E54A6EE-D380-4921-8B19-E0CE776CD785}" type="presOf" srcId="{EBA09EE0-DB13-4594-B2CE-61A3417309B6}" destId="{3EB9DBDC-B5FB-409C-A524-F9946D9458B0}" srcOrd="1" destOrd="0" presId="urn:microsoft.com/office/officeart/2005/8/layout/hierarchy2"/>
    <dgm:cxn modelId="{26CA93F9-7E10-4DBA-807B-1A4B691A7D05}" type="presOf" srcId="{7F5BADFD-9B62-4E37-80E4-FD1F0E8FF0BE}" destId="{8AF7ABFE-E178-4923-BE53-0174DEE734D9}" srcOrd="1" destOrd="0" presId="urn:microsoft.com/office/officeart/2005/8/layout/hierarchy2"/>
    <dgm:cxn modelId="{C8894BFD-0715-4031-B52C-D666E1382412}" type="presOf" srcId="{0346A567-ABF2-4488-A89B-496784FBA6F0}" destId="{985A0308-C6E2-4D33-AEF2-F1BA718DA3F0}" srcOrd="0" destOrd="0" presId="urn:microsoft.com/office/officeart/2005/8/layout/hierarchy2"/>
    <dgm:cxn modelId="{6F22F503-48B4-4472-B4C8-7213E949EDD0}" type="presParOf" srcId="{7DE5D50D-0582-465A-830A-0E094F967319}" destId="{886AA73D-CF11-4EBB-921C-51E512EE6297}" srcOrd="0" destOrd="0" presId="urn:microsoft.com/office/officeart/2005/8/layout/hierarchy2"/>
    <dgm:cxn modelId="{7FD7DC83-4A16-4E9E-9D84-78DBC6BF121E}" type="presParOf" srcId="{886AA73D-CF11-4EBB-921C-51E512EE6297}" destId="{90EFB10E-B380-4A4B-A9A5-60F0218D9FF8}" srcOrd="0" destOrd="0" presId="urn:microsoft.com/office/officeart/2005/8/layout/hierarchy2"/>
    <dgm:cxn modelId="{7E78F658-02E1-4645-9FBE-5C847753E59F}" type="presParOf" srcId="{886AA73D-CF11-4EBB-921C-51E512EE6297}" destId="{41ED93E3-B337-42C3-87FC-72149548DB41}" srcOrd="1" destOrd="0" presId="urn:microsoft.com/office/officeart/2005/8/layout/hierarchy2"/>
    <dgm:cxn modelId="{236CDC6F-5EB0-4BB1-A5F5-8D24E6DB19DD}" type="presParOf" srcId="{41ED93E3-B337-42C3-87FC-72149548DB41}" destId="{F754031D-7285-4FEE-80C3-F54208F0259E}" srcOrd="0" destOrd="0" presId="urn:microsoft.com/office/officeart/2005/8/layout/hierarchy2"/>
    <dgm:cxn modelId="{6DA7C0D1-C162-409C-96A3-9FFABEB92E23}" type="presParOf" srcId="{F754031D-7285-4FEE-80C3-F54208F0259E}" destId="{3EB9DBDC-B5FB-409C-A524-F9946D9458B0}" srcOrd="0" destOrd="0" presId="urn:microsoft.com/office/officeart/2005/8/layout/hierarchy2"/>
    <dgm:cxn modelId="{6ED18965-7FED-4289-9798-56277CA9CAEC}" type="presParOf" srcId="{41ED93E3-B337-42C3-87FC-72149548DB41}" destId="{9E1C8715-FEC5-4C85-9E62-AC58A6A4FB0B}" srcOrd="1" destOrd="0" presId="urn:microsoft.com/office/officeart/2005/8/layout/hierarchy2"/>
    <dgm:cxn modelId="{F54AEC9B-2378-4701-B57D-3AF6AF1C7C67}" type="presParOf" srcId="{9E1C8715-FEC5-4C85-9E62-AC58A6A4FB0B}" destId="{EF3F972D-4507-41DC-ACD1-E380F5292314}" srcOrd="0" destOrd="0" presId="urn:microsoft.com/office/officeart/2005/8/layout/hierarchy2"/>
    <dgm:cxn modelId="{CCB3EADE-6127-4980-AF3C-427C09345C5B}" type="presParOf" srcId="{9E1C8715-FEC5-4C85-9E62-AC58A6A4FB0B}" destId="{ACF982B7-45AF-4334-A319-24E53BE1F25E}" srcOrd="1" destOrd="0" presId="urn:microsoft.com/office/officeart/2005/8/layout/hierarchy2"/>
    <dgm:cxn modelId="{1BC75057-E182-4A99-86D4-D3FF8327F849}" type="presParOf" srcId="{ACF982B7-45AF-4334-A319-24E53BE1F25E}" destId="{95A11F20-C8D2-4E8F-BD53-279A6FB85274}" srcOrd="0" destOrd="0" presId="urn:microsoft.com/office/officeart/2005/8/layout/hierarchy2"/>
    <dgm:cxn modelId="{82A03D2E-D1FC-4324-8109-D6E485EE6B75}" type="presParOf" srcId="{95A11F20-C8D2-4E8F-BD53-279A6FB85274}" destId="{4CEF23AE-137C-4717-8794-7AE0FE8943E0}" srcOrd="0" destOrd="0" presId="urn:microsoft.com/office/officeart/2005/8/layout/hierarchy2"/>
    <dgm:cxn modelId="{03212858-A51B-44A6-9683-3E6F5763119C}" type="presParOf" srcId="{ACF982B7-45AF-4334-A319-24E53BE1F25E}" destId="{181D7533-2D7A-4AB4-A02E-DA2544CAE1BE}" srcOrd="1" destOrd="0" presId="urn:microsoft.com/office/officeart/2005/8/layout/hierarchy2"/>
    <dgm:cxn modelId="{816A93BC-5492-4A5B-B48D-8563AC70F98D}" type="presParOf" srcId="{181D7533-2D7A-4AB4-A02E-DA2544CAE1BE}" destId="{985A0308-C6E2-4D33-AEF2-F1BA718DA3F0}" srcOrd="0" destOrd="0" presId="urn:microsoft.com/office/officeart/2005/8/layout/hierarchy2"/>
    <dgm:cxn modelId="{95DC43E6-CE14-4042-A7EB-95DA28123AE4}" type="presParOf" srcId="{181D7533-2D7A-4AB4-A02E-DA2544CAE1BE}" destId="{923FA3A2-B30B-46AD-B20F-5DE8C2B4B69B}" srcOrd="1" destOrd="0" presId="urn:microsoft.com/office/officeart/2005/8/layout/hierarchy2"/>
    <dgm:cxn modelId="{3C154156-C190-455F-93E0-78C7ABEB1458}" type="presParOf" srcId="{41ED93E3-B337-42C3-87FC-72149548DB41}" destId="{4193B8EC-19B4-4874-9513-64FA65DD8AE3}" srcOrd="2" destOrd="0" presId="urn:microsoft.com/office/officeart/2005/8/layout/hierarchy2"/>
    <dgm:cxn modelId="{35CCA04F-B82E-42A2-95A6-563DD80EDE61}" type="presParOf" srcId="{4193B8EC-19B4-4874-9513-64FA65DD8AE3}" destId="{74CF4366-97E5-47C3-8E9F-3D70686E5A99}" srcOrd="0" destOrd="0" presId="urn:microsoft.com/office/officeart/2005/8/layout/hierarchy2"/>
    <dgm:cxn modelId="{DFA9716B-8216-475A-A295-0BD9F8D74421}" type="presParOf" srcId="{41ED93E3-B337-42C3-87FC-72149548DB41}" destId="{957CBA26-DFAB-4EFF-AD62-B1E5B1C0432F}" srcOrd="3" destOrd="0" presId="urn:microsoft.com/office/officeart/2005/8/layout/hierarchy2"/>
    <dgm:cxn modelId="{472898F6-23B8-4E25-AEF9-BD730F106F56}" type="presParOf" srcId="{957CBA26-DFAB-4EFF-AD62-B1E5B1C0432F}" destId="{4D70606A-D06A-448B-882E-875598F2C254}" srcOrd="0" destOrd="0" presId="urn:microsoft.com/office/officeart/2005/8/layout/hierarchy2"/>
    <dgm:cxn modelId="{37353CD3-E6EF-41F2-9E6E-BA2D7FAEF468}" type="presParOf" srcId="{957CBA26-DFAB-4EFF-AD62-B1E5B1C0432F}" destId="{B0DE34A0-740A-4262-BCAB-C024526EF2CC}" srcOrd="1" destOrd="0" presId="urn:microsoft.com/office/officeart/2005/8/layout/hierarchy2"/>
    <dgm:cxn modelId="{9D6BF405-5836-4F14-A814-C7070C2737AB}" type="presParOf" srcId="{B0DE34A0-740A-4262-BCAB-C024526EF2CC}" destId="{8F75952B-D448-48C2-BBCC-0F1BAF43A819}" srcOrd="0" destOrd="0" presId="urn:microsoft.com/office/officeart/2005/8/layout/hierarchy2"/>
    <dgm:cxn modelId="{BD50CBA1-A914-4953-8095-194514E70939}" type="presParOf" srcId="{8F75952B-D448-48C2-BBCC-0F1BAF43A819}" destId="{8AF7ABFE-E178-4923-BE53-0174DEE734D9}" srcOrd="0" destOrd="0" presId="urn:microsoft.com/office/officeart/2005/8/layout/hierarchy2"/>
    <dgm:cxn modelId="{3646EB17-5690-49A9-B012-E2D86601372B}" type="presParOf" srcId="{B0DE34A0-740A-4262-BCAB-C024526EF2CC}" destId="{76961BFD-1EDA-406F-B2A6-F15EDDAC559F}" srcOrd="1" destOrd="0" presId="urn:microsoft.com/office/officeart/2005/8/layout/hierarchy2"/>
    <dgm:cxn modelId="{C693C316-59AD-4314-8147-3282F7F6BDD1}" type="presParOf" srcId="{76961BFD-1EDA-406F-B2A6-F15EDDAC559F}" destId="{B82C9ECA-165B-46B5-9D86-2596D43FAEAE}" srcOrd="0" destOrd="0" presId="urn:microsoft.com/office/officeart/2005/8/layout/hierarchy2"/>
    <dgm:cxn modelId="{274AC3FB-C998-482D-B5A6-6985CF0CDA24}" type="presParOf" srcId="{76961BFD-1EDA-406F-B2A6-F15EDDAC559F}" destId="{158798E9-590D-4EF2-843D-1CE65FC6C931}" srcOrd="1" destOrd="0" presId="urn:microsoft.com/office/officeart/2005/8/layout/hierarchy2"/>
    <dgm:cxn modelId="{8737D2E0-A0ED-4E18-B214-1D6F55BD5106}" type="presParOf" srcId="{158798E9-590D-4EF2-843D-1CE65FC6C931}" destId="{35BD4B51-3091-4507-ACF9-AB4A914D4A9E}" srcOrd="0" destOrd="0" presId="urn:microsoft.com/office/officeart/2005/8/layout/hierarchy2"/>
    <dgm:cxn modelId="{59BB3FC1-2B3E-4D74-B2D0-A3E81774A366}" type="presParOf" srcId="{35BD4B51-3091-4507-ACF9-AB4A914D4A9E}" destId="{0AC9B1B3-2697-477B-887E-5C6D2AFE2511}" srcOrd="0" destOrd="0" presId="urn:microsoft.com/office/officeart/2005/8/layout/hierarchy2"/>
    <dgm:cxn modelId="{2EB038FC-6B8A-47EE-A7AC-6E9002417CB0}" type="presParOf" srcId="{158798E9-590D-4EF2-843D-1CE65FC6C931}" destId="{BE64BFC4-EE83-452E-A40B-A742F41855A4}" srcOrd="1" destOrd="0" presId="urn:microsoft.com/office/officeart/2005/8/layout/hierarchy2"/>
    <dgm:cxn modelId="{C1F831DD-F459-4548-BEFA-53C3483B1080}" type="presParOf" srcId="{BE64BFC4-EE83-452E-A40B-A742F41855A4}" destId="{8A25E184-4C55-496A-BF30-120E3F86751F}" srcOrd="0" destOrd="0" presId="urn:microsoft.com/office/officeart/2005/8/layout/hierarchy2"/>
    <dgm:cxn modelId="{21073534-C2A4-474B-82DE-696814879B7E}" type="presParOf" srcId="{BE64BFC4-EE83-452E-A40B-A742F41855A4}" destId="{9D5A025C-74FA-44DC-BC1A-77E9BD163B9A}" srcOrd="1" destOrd="0" presId="urn:microsoft.com/office/officeart/2005/8/layout/hierarchy2"/>
    <dgm:cxn modelId="{119E7CF5-ACF5-4131-B079-3AC196E53BF1}" type="presParOf" srcId="{158798E9-590D-4EF2-843D-1CE65FC6C931}" destId="{0A879C71-99C2-4772-9424-9D3888A4CFD7}" srcOrd="2" destOrd="0" presId="urn:microsoft.com/office/officeart/2005/8/layout/hierarchy2"/>
    <dgm:cxn modelId="{2CD36A02-57B5-401A-ACBF-FDDD82256943}" type="presParOf" srcId="{0A879C71-99C2-4772-9424-9D3888A4CFD7}" destId="{A93F8DDC-6233-47E6-A0DE-526BE48C6E27}" srcOrd="0" destOrd="0" presId="urn:microsoft.com/office/officeart/2005/8/layout/hierarchy2"/>
    <dgm:cxn modelId="{DFE106DA-72D1-48C5-B258-38D41EAFA9A3}" type="presParOf" srcId="{158798E9-590D-4EF2-843D-1CE65FC6C931}" destId="{D5E23A5B-63A3-42A5-B534-7E90EF8B1908}" srcOrd="3" destOrd="0" presId="urn:microsoft.com/office/officeart/2005/8/layout/hierarchy2"/>
    <dgm:cxn modelId="{3F221410-7B32-49F1-9EC2-340E97223BE6}" type="presParOf" srcId="{D5E23A5B-63A3-42A5-B534-7E90EF8B1908}" destId="{2CE2638A-8D6E-430B-9CB2-F1431DCD01A5}" srcOrd="0" destOrd="0" presId="urn:microsoft.com/office/officeart/2005/8/layout/hierarchy2"/>
    <dgm:cxn modelId="{510FFC61-9988-4037-90F6-2949A679C418}" type="presParOf" srcId="{D5E23A5B-63A3-42A5-B534-7E90EF8B1908}" destId="{E473AF43-B6AE-46C5-A161-C1D21759FF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FB10E-B380-4A4B-A9A5-60F0218D9FF8}">
      <dsp:nvSpPr>
        <dsp:cNvPr id="0" name=""/>
        <dsp:cNvSpPr/>
      </dsp:nvSpPr>
      <dsp:spPr>
        <a:xfrm>
          <a:off x="4324" y="1380070"/>
          <a:ext cx="2020567" cy="10102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Authorization</a:t>
          </a:r>
        </a:p>
      </dsp:txBody>
      <dsp:txXfrm>
        <a:off x="33914" y="1409660"/>
        <a:ext cx="1961387" cy="951103"/>
      </dsp:txXfrm>
    </dsp:sp>
    <dsp:sp modelId="{F754031D-7285-4FEE-80C3-F54208F0259E}">
      <dsp:nvSpPr>
        <dsp:cNvPr id="0" name=""/>
        <dsp:cNvSpPr/>
      </dsp:nvSpPr>
      <dsp:spPr>
        <a:xfrm rot="18770822">
          <a:off x="1834758" y="1428631"/>
          <a:ext cx="1188493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1188493" y="208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9293" y="1419815"/>
        <a:ext cx="59424" cy="59424"/>
      </dsp:txXfrm>
    </dsp:sp>
    <dsp:sp modelId="{EF3F972D-4507-41DC-ACD1-E380F5292314}">
      <dsp:nvSpPr>
        <dsp:cNvPr id="0" name=""/>
        <dsp:cNvSpPr/>
      </dsp:nvSpPr>
      <dsp:spPr>
        <a:xfrm>
          <a:off x="2833118" y="508700"/>
          <a:ext cx="2020567" cy="1010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Role</a:t>
          </a:r>
        </a:p>
      </dsp:txBody>
      <dsp:txXfrm>
        <a:off x="2862708" y="538290"/>
        <a:ext cx="1961387" cy="951103"/>
      </dsp:txXfrm>
    </dsp:sp>
    <dsp:sp modelId="{95A11F20-C8D2-4E8F-BD53-279A6FB85274}">
      <dsp:nvSpPr>
        <dsp:cNvPr id="0" name=""/>
        <dsp:cNvSpPr/>
      </dsp:nvSpPr>
      <dsp:spPr>
        <a:xfrm rot="21577634">
          <a:off x="4853647" y="981101"/>
          <a:ext cx="3641422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3641422" y="20895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83323" y="910961"/>
        <a:ext cx="182071" cy="182071"/>
      </dsp:txXfrm>
    </dsp:sp>
    <dsp:sp modelId="{985A0308-C6E2-4D33-AEF2-F1BA718DA3F0}">
      <dsp:nvSpPr>
        <dsp:cNvPr id="0" name=""/>
        <dsp:cNvSpPr/>
      </dsp:nvSpPr>
      <dsp:spPr>
        <a:xfrm>
          <a:off x="8495032" y="485009"/>
          <a:ext cx="2020567" cy="101028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Claim</a:t>
          </a:r>
        </a:p>
      </dsp:txBody>
      <dsp:txXfrm>
        <a:off x="8524622" y="514599"/>
        <a:ext cx="1961387" cy="951103"/>
      </dsp:txXfrm>
    </dsp:sp>
    <dsp:sp modelId="{4193B8EC-19B4-4874-9513-64FA65DD8AE3}">
      <dsp:nvSpPr>
        <dsp:cNvPr id="0" name=""/>
        <dsp:cNvSpPr/>
      </dsp:nvSpPr>
      <dsp:spPr>
        <a:xfrm rot="2829178">
          <a:off x="1834758" y="2300001"/>
          <a:ext cx="1188493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1188493" y="208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9293" y="2291184"/>
        <a:ext cx="59424" cy="59424"/>
      </dsp:txXfrm>
    </dsp:sp>
    <dsp:sp modelId="{4D70606A-D06A-448B-882E-875598F2C254}">
      <dsp:nvSpPr>
        <dsp:cNvPr id="0" name=""/>
        <dsp:cNvSpPr/>
      </dsp:nvSpPr>
      <dsp:spPr>
        <a:xfrm>
          <a:off x="2833118" y="2251440"/>
          <a:ext cx="2020567" cy="1010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Policy</a:t>
          </a:r>
        </a:p>
      </dsp:txBody>
      <dsp:txXfrm>
        <a:off x="2862708" y="2281030"/>
        <a:ext cx="1961387" cy="951103"/>
      </dsp:txXfrm>
    </dsp:sp>
    <dsp:sp modelId="{8F75952B-D448-48C2-BBCC-0F1BAF43A819}">
      <dsp:nvSpPr>
        <dsp:cNvPr id="0" name=""/>
        <dsp:cNvSpPr/>
      </dsp:nvSpPr>
      <dsp:spPr>
        <a:xfrm>
          <a:off x="4853686" y="2735686"/>
          <a:ext cx="808227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08227" y="2089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7594" y="2736376"/>
        <a:ext cx="40411" cy="40411"/>
      </dsp:txXfrm>
    </dsp:sp>
    <dsp:sp modelId="{B82C9ECA-165B-46B5-9D86-2596D43FAEAE}">
      <dsp:nvSpPr>
        <dsp:cNvPr id="0" name=""/>
        <dsp:cNvSpPr/>
      </dsp:nvSpPr>
      <dsp:spPr>
        <a:xfrm>
          <a:off x="5661913" y="2251440"/>
          <a:ext cx="2020567" cy="10102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Requirement</a:t>
          </a:r>
        </a:p>
      </dsp:txBody>
      <dsp:txXfrm>
        <a:off x="5691503" y="2281030"/>
        <a:ext cx="1961387" cy="951103"/>
      </dsp:txXfrm>
    </dsp:sp>
    <dsp:sp modelId="{35BD4B51-3091-4507-ACF9-AB4A914D4A9E}">
      <dsp:nvSpPr>
        <dsp:cNvPr id="0" name=""/>
        <dsp:cNvSpPr/>
      </dsp:nvSpPr>
      <dsp:spPr>
        <a:xfrm rot="7779">
          <a:off x="7682480" y="2736605"/>
          <a:ext cx="812553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812553" y="2089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8442" y="2737187"/>
        <a:ext cx="40627" cy="40627"/>
      </dsp:txXfrm>
    </dsp:sp>
    <dsp:sp modelId="{8A25E184-4C55-496A-BF30-120E3F86751F}">
      <dsp:nvSpPr>
        <dsp:cNvPr id="0" name=""/>
        <dsp:cNvSpPr/>
      </dsp:nvSpPr>
      <dsp:spPr>
        <a:xfrm>
          <a:off x="8495032" y="2253279"/>
          <a:ext cx="2020567" cy="10102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Handler</a:t>
          </a:r>
        </a:p>
      </dsp:txBody>
      <dsp:txXfrm>
        <a:off x="8524622" y="2282869"/>
        <a:ext cx="1961387" cy="951103"/>
      </dsp:txXfrm>
    </dsp:sp>
    <dsp:sp modelId="{0A879C71-99C2-4772-9424-9D3888A4CFD7}">
      <dsp:nvSpPr>
        <dsp:cNvPr id="0" name=""/>
        <dsp:cNvSpPr/>
      </dsp:nvSpPr>
      <dsp:spPr>
        <a:xfrm rot="17690751">
          <a:off x="7121844" y="1858269"/>
          <a:ext cx="1933824" cy="41791"/>
        </a:xfrm>
        <a:custGeom>
          <a:avLst/>
          <a:gdLst/>
          <a:ahLst/>
          <a:cxnLst/>
          <a:rect l="0" t="0" r="0" b="0"/>
          <a:pathLst>
            <a:path>
              <a:moveTo>
                <a:pt x="0" y="20895"/>
              </a:moveTo>
              <a:lnTo>
                <a:pt x="1933824" y="2089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040411" y="1830820"/>
        <a:ext cx="96691" cy="96691"/>
      </dsp:txXfrm>
    </dsp:sp>
    <dsp:sp modelId="{2CE2638A-8D6E-430B-9CB2-F1431DCD01A5}">
      <dsp:nvSpPr>
        <dsp:cNvPr id="0" name=""/>
        <dsp:cNvSpPr/>
      </dsp:nvSpPr>
      <dsp:spPr>
        <a:xfrm>
          <a:off x="8495032" y="496607"/>
          <a:ext cx="2020567" cy="10102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Claim</a:t>
          </a:r>
        </a:p>
      </dsp:txBody>
      <dsp:txXfrm>
        <a:off x="8524622" y="526197"/>
        <a:ext cx="1961387" cy="95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3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3999 5945 9648 0 0,'0'0'208'0'0,"0"0"48"0"0,0 0 0 0 0,14-13 24 0 0,-14 13-280 0 0,0-14 0 0 0,0 14 0 0 0,0-13 0 0 0,13-1 520 0 0,-13 14 56 0 0,0 0 0 0 0,14-13 8 0 0,-14 13-112 0 0,0 0-24 0 0,13 0-8 0 0,-13-14 0 0 0,14 14-144 0 0,-14 0-24 0 0,13 0-8 0 0,-13 0 0 0 0,0 0 8 0 0,14 14 0 0 0,-1-14-1 0 0,-13 0 1 0 0,14 0 144 0 0,-14 0 24 0 0,13 0 8 0 0,1 0 0 0 0,-14 0-160 0 0,13 0-24 0 0,1 0-8 0 0,-14 0 0 0 0,13 0-40 0 0,1 0-16 0 0,-1 0 0 0 0,-13 0 0 0 0,14 0-8 0 0,-1 0-8 0 0,1 0 0 0 0,-1 0 0 0 0,1 0 40 0 0,-1 0 0 0 0,1 0 8 0 0,13 0 0 0 0,-14 0 32 0 0,1-14 8 0 0,13 14 0 0 0,-13 0 0 0 0,-1 0-16 0 0,14 0 0 0 0,0-13 0 0 0,-13 13 0 0 0,-1 0-112 0 0,14-14-24 0 0,-13 14-8 0 0,-1 0 0 0 0,1 0-48 0 0,-1-13 0 0 0,1 13-64 0 0,-1-14 96 0 0,1 1-96 0 0,-1 13 88 0 0,1-14-88 0 0,-1 14 80 0 0,1-13 40 0 0,-1-1 8 0 0,1 14 0 0 0,-1-13 0 0 0,1 13-40 0 0,-1 0-8 0 0,1-14 0 0 0,-1 14 0 0 0,1 0 16 0 0,-1 0 8 0 0,1 0 0 0 0,-14 0 0 0 0,13 0-104 0 0,1 0 0 0 0,-1 14-96 0 0,1-14 96 0 0,13 0 0 0 0,-13 0 0 0 0,-1 13 0 0 0,1-13 0 0 0,13 0 0 0 0,-14 0 0 0 0,1 0 0 0 0,-1 0 0 0 0,14 0 0 0 0,-13 0 0 0 0,-1 0 0 0 0,1 0 0 0 0,-1 0 0 0 0,1 0 88 0 0,13 0-24 0 0,-14 0-64 0 0,1 0 88 0 0,-1 0-88 0 0,1 0 80 0 0,-1 0-80 0 0,1 0 64 0 0,-1 0-64 0 0,14 0 0 0 0,-13 0 72 0 0,-1 0-8 0 0,14 0-64 0 0,-13 0 96 0 0,13 0-32 0 0,-14 0 16 0 0,14 0 0 0 0,-13 0 0 0 0,13 0 0 0 0,-13-13 0 0 0,13 13 0 0 0,-14 0 0 0 0,1 0 0 0 0,13 0 8 0 0,-14 0 0 0 0,14 0 0 0 0,-13-14 0 0 0,-1 14-88 0 0,1 0 96 0 0,13 0-96 0 0,-14-14 96 0 0,1 14-96 0 0,13 0 64 0 0,-14 0-64 0 0,1 0 64 0 0,13-13-64 0 0,-14 13 0 0 0,14 0 0 0 0,-13 0 64 0 0,13 0-64 0 0,0 0 0 0 0,-14 0 0 0 0,1 0 0 0 0,13 13 0 0 0,-14-13 0 0 0,14 0 0 0 0,-13 0 0 0 0,13 14 0 0 0,-13-14 64 0 0,13 0-64 0 0,0 14 0 0 0,-14-14 0 0 0,14 0 64 0 0,0 13-64 0 0,-13-13 0 0 0,13 14 0 0 0,0-14 0 0 0,-14 13 64 0 0,14-13-64 0 0,0 0 0 0 0,-13 14 0 0 0,13-14 0 0 0,0 0 0 0 0,-14 0 0 0 0,14 0 0 0 0,0 0 0 0 0,0 13 64 0 0,-13-13-64 0 0,13 0 0 0 0,-14 0 0 0 0,1 0 0 0 0,13 0 0 0 0,-13 0 0 0 0,13 0 72 0 0,-14 0-72 0 0,1 0 72 0 0,13 0-72 0 0,0 0 96 0 0,0-13-96 0 0,-14 13 72 0 0,14 0-72 0 0,-13 0 0 0 0,13 0 72 0 0,-14 0-72 0 0,14-14 0 0 0,-13 14 0 0 0,13 0 0 0 0,-14 0 0 0 0,14 0 0 0 0,-13-13 0 0 0,-1 13 0 0 0,14 0 0 0 0,-13 0 0 0 0,-1 0 64 0 0,14 0-64 0 0,-13 0 0 0 0,-1 0 0 0 0,1 0 0 0 0,0 0 64 0 0,-1 0-64 0 0,1 0 0 0 0,-14 0 0 0 0,13 0 0 0 0,1 0 0 0 0,-14 0 0 0 0,13-14 0 0 0,-13 14 64 0 0,14 0-64 0 0,-1 0 0 0 0,-13 0 0 0 0,0 0 0 0 0,0 0 0 0 0,14 0 0 0 0,-14 0 0 0 0,0 0 0 0 0,0 0 0 0 0,0 0 0 0 0,0 0 0 0 0,0 0 0 0 0,0 0 64 0 0,0 0-64 0 0,-14 0 64 0 0,1 0-64 0 0,-1 14 72 0 0,1-14-72 0 0,-1 0 80 0 0,-13 0-80 0 0,14 13 120 0 0,-1-13-24 0 0,-13 0-8 0 0,0 14 0 0 0,13-14-88 0 0,-13 0 64 0 0,14 13-64 0 0,-14-13 64 0 0,0 14-64 0 0,0-14 0 0 0,0 0 0 0 0,0 13 0 0 0,0-13 0 0 0,0 14 0 0 0,-14-1 0 0 0,14 1 0 0 0,-13-1 0 0 0,-1 1 0 0 0,1-1 0 0 0,-1 14 0 0 0,14-13 0 0 0,-14 13 0 0 0,1 0 0 0 0,-1 0 0 0 0,14 0 0 0 0,-13-14 0 0 0,13 14 0 0 0,-14 0 0 0 0,14 0 0 0 0,-13 0 0 0 0,13-13 0 0 0,0-1 0 0 0,0 1 0 0 0,0-1 0 0 0,0 1 0 0 0,0-1 0 0 0,-1-13 0 0 0,1 14 0 0 0,0-14 0 0 0,14 13 0 0 0,-14-13 0 0 0,0 14 0 0 0,0-14 0 0 0,0 0 0 0 0,13 13 0 0 0,-13-13 0 0 0,0 14 0 0 0,0-14 0 0 0,0 0 0 0 0,0 13 0 0 0,0-13 0 0 0,0 0 0 0 0,0 0 0 0 0,-13 0 0 0 0,13 14 0 0 0,0-14 0 0 0,-1 0 0 0 0,15 0 0 0 0,-14 0 0 0 0,0 0 0 0 0,0 0 0 0 0,13 0 0 0 0,-13-14 72 0 0,14 14-72 0 0,-1 0 0 0 0,1 0 0 0 0,-1 0 0 0 0,14-13-64 0 0,-13 13 64 0 0,-1 0 0 0 0,1 0 64 0 0,-1 0-64 0 0,1 0 0 0 0,-1 0 0 0 0,14-14 0 0 0,-27 14-64 0 0,27 0 64 0 0,-13 0 0 0 0,-14-13 0 0 0,13 13 0 0 0,1 0 0 0 0,-1-14 88 0 0,1 14-24 0 0,-14 0 0 0 0,13-13-64 0 0,-13 13-72 0 0,0 0 72 0 0,14 0-104 0 0,-15 0 104 0 0,1 0 0 0 0,14 0 0 0 0,-14 0 0 0 0,13 0 0 0 0,-13 0 0 0 0,14 0 0 0 0,-14 0 0 0 0,13 0 80 0 0,1 0-80 0 0,-14 0 64 0 0,13 0-64 0 0,1 0 0 0 0,-1-14 0 0 0,1 14-72 0 0,-1 0 72 0 0,1-13-64 0 0,-1 13 64 0 0,1 0 0 0 0,-1 0 0 0 0,-13 0 0 0 0,14-14 0 0 0,-1 14 0 0 0,1 0 0 0 0,-1 0 0 0 0,1-13-64 0 0,-1 13 64 0 0,1 0 0 0 0,-1 0 0 0 0,1-14 0 0 0,13 14 0 0 0,-14-13 0 0 0,14 13 0 0 0,-13 0 72 0 0,13-14 8 0 0,0 14 0 0 0,-14 0-80 0 0,14-13 0 0 0,0 13 0 0 0,0 0 0 0 0,0-14-128 0 0,0 14-24 0 0,0 0 0 0 0,0 0 0 0 0,0 0 152 0 0,0-13-64 0 0,0 13 64 0 0,-14-14 0 0 0,14 14 0 0 0,0 0 0 0 0,0-13 0 0 0,0 13 0 0 0,-13 0 0 0 0,13-14 0 0 0,0 14 0 0 0,0 0 0 0 0,-14 0-104 0 0,14 0 32 0 0,0 0 8 0 0,0 0 0 0 0,0 0 64 0 0,0 0 72 0 0,0 0-8 0 0,0 0-64 0 0,0 0 0 0 0,14-13 0 0 0,-1 13-80 0 0,-13-14 80 0 0,28 14 0 0 0,-15 0 0 0 0,1-13 0 0 0,-1 13 0 0 0,1 0 0 0 0,-1 0 0 0 0,14 0-72 0 0,-13 0 72 0 0,13 0 0 0 0,0-14 0 0 0,0 14-64 0 0,13 0 64 0 0,1 0 0 0 0,13 14-80 0 0,-14-14 80 0 0,14 0-64 0 0,0 0 64 0 0,-13 0 0 0 0,13-14 0 0 0,0 14 0 0 0,-13 0 0 0 0,13-13 0 0 0,0 13 0 0 0,-14 0 0 0 0,1-14 0 0 0,-1 14 0 0 0,1-13 0 0 0,-1 13 0 0 0,1 0 0 0 0,-14 0 0 0 0,14 13 0 0 0,-28-13 0 0 0,14 0 0 0 0,0 14 0 0 0,0-14 0 0 0,-13 13 0 0 0,-1-13 0 0 0,1 14 0 0 0,-1-14 0 0 0,1 0 0 0 0,-14 0 0 0 0,13 13 0 0 0,1-13 0 0 0,-14 0 0 0 0,13-13 0 0 0,-13 13 0 0 0,14 0 0 0 0,-1-14 0 0 0,-13 14 0 0 0,0-13 0 0 0,14 13 0 0 0,-14 0 0 0 0,13 0 0 0 0,-13 0 0 0 0,0-14 0 0 0,0 14 0 0 0,14-13 0 0 0,-14 13-80 0 0,0 0 8 0 0,13 0 0 0 0,1-14-8 0 0,-14 14 0 0 0,13 0 0 0 0,-13 0 0 0 0,14 0-16 0 0,-14 0 0 0 0,0 0 0 0 0,0 0 0 0 0,13 0 96 0 0,-13 0 0 0 0,0 0-72 0 0,0 0 72 0 0,0 0 0 0 0,0 0 0 0 0,0 0 0 0 0,0 0 0 0 0,0 0 0 0 0,0 0 0 0 0,0 0 0 0 0,0 0 0 0 0,0 0 0 0 0,0 0 0 0 0,0 0 64 0 0,14 0-64 0 0,-1 0 64 0 0,1 0-64 0 0,-1 0 0 0 0,-13 0 64 0 0,14 14-64 0 0,-14-14-128 0 0,13 0 32 0 0,1 13 8 0 0,-1-13 88 0 0,1 0 0 0 0,-14 0-72 0 0,13 0 72 0 0,1 14 0 0 0,0-14 0 0 0,-1 0 0 0 0,-13 0 0 0 0,0 0 0 0 0,0 0 0 0 0,0 0 0 0 0,0 0 0 0 0,0 0 0 0 0,0 0 104 0 0,0 0 0 0 0,0 0 0 0 0,0 0 8 0 0,0 0 0 0 0,0 0 0 0 0,0 13 0 0 0,0-13-112 0 0,0 0 88 0 0,0 0-88 0 0,0 0 80 0 0,0 0-80 0 0,-13 0 0 0 0,13 0 0 0 0,-14 0 0 0 0,0 0 64 0 0,1 0-64 0 0,-1 0 64 0 0,1 0-64 0 0,-14 0 0 0 0,13 0 0 0 0,1 14 64 0 0,-28-14-64 0 0,28 0 0 0 0,-28 13 0 0 0,14-13 0 0 0,0 14 0 0 0,0-1 0 0 0,-13 1 0 0 0,-1-1 0 0 0,1 1 0 0 0,-14-1 0 0 0,13-13 0 0 0,-13 14 0 0 0,0-14 0 0 0,0 13 64 0 0,0-13-64 0 0,0 0 0 0 0,-14 0 64 0 0,14 0-64 0 0,0 0-112 0 0,0 0 24 0 0,-14 0 8 0 0,28 0 80 0 0,-14 0-104 0 0,0 0 40 0 0,13 0 64 0 0,1 0-64 0 0,-1 0 64 0 0,1 0 0 0 0,-1 0 0 0 0,14-13 0 0 0,-13 13 0 0 0,-1-14 0 0 0,14 1 0 0 0,0-1 0 0 0,0-13 0 0 0,0 14-72 0 0,0-1 72 0 0,13 1 0 0 0,-13-14 0 0 0,14 13-64 0 0,-14 1 64 0 0,13-1 0 0 0,1 1 0 0 0,-1-1 0 0 0,-13 14 0 0 0,14-13 0 0 0,-1 13 0 0 0,1 0 0 0 0,-1-14 0 0 0,14 14 0 0 0,-13 0 0 0 0,-1 0 0 0 0,14 0 0 0 0,0 0 0 0 0,0-13 0 0 0,-13-1 0 0 0,13 14 0 0 0,13-13 0 0 0,-13-1 0 0 0,0 1 0 0 0,14-1 0 0 0,-1 14 0 0 0,-13-27 0 0 0,14 27-104 0 0,-1-13 32 0 0,1-1 72 0 0,13 1 0 0 0,-14-1 0 0 0,1 1 0 0 0,-1-1-72 0 0,-13 14 0 0 0,27-13 0 0 0,-13 13 0 0 0,-1 0 72 0 0,1 0 0 0 0,-1 0 0 0 0,1 0 0 0 0,13-14 0 0 0,-14 14 0 0 0,1 0 96 0 0,13-14-32 0 0,0 14-64 0 0,-13-13 0 0 0,13-1-64 0 0,0 14 64 0 0,-14-13 0 0 0,14-1 64 0 0,-13 1 0 0 0,13-1 0 0 0,-14 1 0 0 0,1-1 0 0 0,-1 1 0 0 0,1 13 0 0 0,13-14-64 0 0,-14 14 64 0 0,1 0-64 0 0,-1 0 64 0 0,1 0-64 0 0,-1 0 0 0 0,1 14 0 0 0,-1-14 0 0 0,1 0 0 0 0,13 13 0 0 0,-14 1 0 0 0,1-14 0 0 0,-1 13 0 0 0,14-13 0 0 0,-13 14 0 0 0,13-14 0 0 0,-14 13 0 0 0,15-13 0 0 0,-1 0 0 0 0,-14 0 0 0 0,14 0-456 0 0,-13 14-104 0 0,13-14-16 0 0,-14 0-6720 0 0,1 0-1343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2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4175 9566 11432 0 0,'0'-14'320'0'0,"0"14"80"0"0,0-13-320 0 0,0-1-80 0 0,14 0 0 0 0,-14 1 0 0 0,13-1 480 0 0,1 1 72 0 0,-1-1 24 0 0,-13 1 0 0 0,14-1-152 0 0,-1 1-24 0 0,1-1-8 0 0,-1 1 0 0 0,1 13-168 0 0,-14-14-41 0 0,13 14-7 0 0,1 0 0 0 0,-1-13-112 0 0,1 13-64 0 0,-14 0 64 0 0,13-14-64 0 0,1 14 0 0 0,-1 0 0 0 0,-13-13 0 0 0,14 13 0 0 0,0-14 0 0 0,-14 1 0 0 0,13 13 0 0 0,1-14 64 0 0,-1-13 208 0 0,-13 27 48 0 0,14-13 0 0 0,-1-1 8 0 0,-13 1 72 0 0,14-1 16 0 0,-1 1 0 0 0,-13 13 0 0 0,14 0-184 0 0,-1-14-32 0 0,1 14-8 0 0,-14 0 0 0 0,13 0-192 0 0,1 0 64 0 0,-1 14-64 0 0,1-14 0 0 0,-14 0 96 0 0,13 0-32 0 0,1 13 0 0 0,-1-13 0 0 0,1 14-64 0 0,-14-14 0 0 0,13 0 0 0 0,1 0 0 0 0,-1 0 0 0 0,-13 0 0 0 0,14 0 64 0 0,-1 0-64 0 0,1 0 176 0 0,-1 0-8 0 0,1 0 0 0 0,-1 0 0 0 0,1 0-72 0 0,-1 0-8 0 0,1 0-8 0 0,13 0 0 0 0,-14 13-80 0 0,1-13 0 0 0,13 0 72 0 0,-13 0-72 0 0,13 0 0 0 0,-14 14 0 0 0,14-14 0 0 0,-13 13 0 0 0,-1-13 0 0 0,14 0 64 0 0,-13 14-64 0 0,13-14 0 0 0,-14 13 0 0 0,14-13 0 0 0,-13 14 0 0 0,13-14 0 0 0,-14 0 72 0 0,14 0-72 0 0,-13 0 96 0 0,13 0-96 0 0,0 0 104 0 0,-14 0-32 0 0,14 0-8 0 0,0 0 0 0 0,-13 0-64 0 0,13 0 0 0 0,0-14 0 0 0,-14 14 0 0 0,28 0 0 0 0,-27 0 96 0 0,13 0-96 0 0,0 14 96 0 0,0-14-96 0 0,-14 0 64 0 0,14 0-64 0 0,0 13 64 0 0,-13-13-64 0 0,13 14 0 0 0,0-14 72 0 0,0 13-72 0 0,-14-13 0 0 0,14 14 0 0 0,14-14 0 0 0,-14 13 0 0 0,0-13 0 0 0,0 0 72 0 0,13 0-72 0 0,-12 0 0 0 0,12 0 72 0 0,-13 0-72 0 0,14 0 0 0 0,-14 0 72 0 0,13 0-8 0 0,-13 0-64 0 0,0 0 96 0 0,0 0-32 0 0,0 0-64 0 0,0 0 80 0 0,0 0-80 0 0,0 0 80 0 0,0 0-80 0 0,0-13 0 0 0,14 13 0 0 0,-14 0 0 0 0,0-14 120 0 0,0 14-24 0 0,0 0 0 0 0,0 0 0 0 0,14-13-96 0 0,-14 13-96 0 0,0 13 24 0 0,13-13 0 0 0,-13 0 72 0 0,-13 0 0 0 0,13 0 0 0 0,0 14 0 0 0,-14-14 0 0 0,14 0 0 0 0,-13 13 0 0 0,13-13 0 0 0,-14 0 64 0 0,1 14 0 0 0,-1-14 0 0 0,1 0 0 0 0,-14 0-64 0 0,13 13 0 0 0,-13-13 0 0 0,14 0 0 0 0,-14 0 0 0 0,0 0 0 0 0,0 0 0 0 0,0 0 0 0 0,0 14 0 0 0,0-14 0 0 0,0 0 0 0 0,0 0 0 0 0,0 13-120 0 0,0-13 24 0 0,0 14 0 0 0,-14-1 0 0 0,14-13 96 0 0,-13 14 128 0 0,-1-1-24 0 0,14-13-8 0 0,-13 14-96 0 0,-14-1-120 0 0,13-13 24 0 0,-13 14 8 0 0,14 0 88 0 0,-14-14 88 0 0,0 13-24 0 0,-14 1 0 0 0,14-1-64 0 0,-13-13 96 0 0,-1 14-96 0 0,1-1 96 0 0,13 1-96 0 0,-14-1 80 0 0,0 1-80 0 0,14-1 80 0 0,-13 1-80 0 0,13-14 0 0 0,0 0 0 0 0,-14 0-88 0 0,14-14 88 0 0,0 14 0 0 0,-13-13 0 0 0,13-1 64 0 0,-14 1-64 0 0,14-14 64 0 0,0 27-64 0 0,-13-27 64 0 0,13 13-64 0 0,0 14 0 0 0,0-27 64 0 0,-1 13-64 0 0,1 14 240 0 0,0-13 16 0 0,0-1 0 0 0,0 1 0 0 0,14 13-48 0 0,-14-14-8 0 0,0 14 0 0 0,13 0 0 0 0,-13 0-200 0 0,0-13 0 0 0,14 13 0 0 0,-14 0 0 0 0,0-14-64 0 0,0 14-8 0 0,0 0 0 0 0,0-13 0 0 0,0 13 72 0 0,0-14 64 0 0,-14 14-64 0 0,14-13 88 0 0,0 13-88 0 0,0 0-136 0 0,-14 0 32 0 0,14-14 8 0 0,0 14 96 0 0,0 0 128 0 0,-13 14-24 0 0,13-14-8 0 0,0 13-96 0 0,-14-13 0 0 0,14 14 0 0 0,-13-1 0 0 0,13-13-240 0 0,0 14 8 0 0,0-1 0 0 0,-14 1 0 0 0,14-1 232 0 0,0 1 0 0 0,0-1 0 0 0,0-13 0 0 0,0 14 0 0 0,0 0 0 0 0,0-14 0 0 0,0 13 0 0 0,13-13 0 0 0,-13 0 0 0 0,0 0 0 0 0,14 0 0 0 0,-14 0 136 0 0,13 0 80 0 0,-13 0 8 0 0,14 0 8 0 0,-14 0-232 0 0,13 0-168 0 0,-13 0 24 0 0,14-13 8 0 0,-14 13 136 0 0,13 0 0 0 0,0 0 0 0 0,-13 0 0 0 0,0 13-104 0 0,14-13 8 0 0,-1 0 0 0 0,1 14 0 0 0,-1-14 96 0 0,1 13 0 0 0,-14 1 0 0 0,27-14 0 0 0,-14 13 0 0 0,1 1 128 0 0,-1-14-24 0 0,14 13-8 0 0,-13-13-96 0 0,13 0-80 0 0,0 0 16 0 0,0 0 0 0 0,0 0 64 0 0,0 0-64 0 0,0 0 64 0 0,-14 0-64 0 0,14 0 64 0 0,0 0 0 0 0,0 0 0 0 0,0 0 0 0 0,0 0-64 0 0,0 0 0 0 0,0 0 0 0 0,0 0 0 0 0,0 0 64 0 0,0 0 0 0 0,0 0 0 0 0,0 0 0 0 0,14 14 0 0 0,-14-14 0 0 0,13 13 0 0 0,-13-13 0 0 0,14 0 0 0 0,-1 14 0 0 0,1-14 0 0 0,-1 0 0 0 0,1 0 0 0 0,-1 0 0 0 0,14 0 0 0 0,-13 0 64 0 0,-1-14-64 0 0,14 14 0 0 0,0 0 0 0 0,1-13 64 0 0,-1 13-64 0 0,-14 0 0 0 0,14 0 64 0 0,0 0-64 0 0,0 13 0 0 0,0 1 0 0 0,0-14 0 0 0,0 0 0 0 0,0 0 0 0 0,14 13 0 0 0,-14-13 0 0 0,13 0 0 0 0,1 14 0 0 0,-1-14 0 0 0,1 0 0 0 0,-14 0 0 0 0,14 0 0 0 0,-1 0 0 0 0,-13 0 0 0 0,0-14 0 0 0,0 14 0 0 0,0 0 0 0 0,14 0 0 0 0,-28-13 64 0 0,14 13-64 0 0,0 0 0 0 0,0 0 0 0 0,-13 0 64 0 0,13 0-64 0 0,0 0 0 0 0,0 0 0 0 0,0 13-64 0 0,0-13 64 0 0,0 0 0 0 0,0 0 0 0 0,0 0 0 0 0,0 0 128 0 0,0 0 48 0 0,0 0 8 0 0,0 0 0 0 0,0 0-88 0 0,0 0-8 0 0,0 0-8 0 0,-13 0 0 0 0,13 0-80 0 0,-14 0 64 0 0,14 0-64 0 0,-13 0 64 0 0,13 0-64 0 0,-14 0 0 0 0,1 0 72 0 0,13 14-72 0 0,-14-14 0 0 0,1 13 0 0 0,-1-13 0 0 0,1 14 0 0 0,-1-14 0 0 0,1 13 0 0 0,-1 1 0 0 0,1-14 0 0 0,0 13 0 0 0,-1 1 0 0 0,1-14 0 0 0,-1 13 0 0 0,14-13 0 0 0,-27 14 0 0 0,14-14 0 0 0,-1 13 0 0 0,1-13 0 0 0,-14 0-80 0 0,13 0 80 0 0,-13 0-104 0 0,14 0 104 0 0,-14 0-96 0 0,13 14 96 0 0,-13-14-96 0 0,14 0-144 0 0,-14 0-24 0 0,13 13-8 0 0,-13 1 0 0 0,14-14-160 0 0,-1 13-32 0 0,-13-13-8 0 0,14 0-5896 0 0,-1 14-1175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3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15484 8296 15632 0 0,'-14'-13'344'0'0,"14"13"72"0"0,0 0 7 0 0,0-14 25 0 0,14 1-360 0 0,-1 13-88 0 0,1-27 0 0 0,-1 13 0 0 0,1 14 144 0 0,13-27 16 0 0,0 27 0 0 0,0-27 0 0 0,0 14-160 0 0,0-1 0 0 0,-14 1 0 0 0,14-14 0 0 0,0 13 64 0 0,0 0-64 0 0,0 1 96 0 0,-13 13-96 0 0,13-14 184 0 0,-14 14-24 0 0,1 0 0 0 0,0-13 0 0 0,-1 26-32 0 0,1-13 0 0 0,13 0-8 0 0,-14 0 0 0 0,1 0 40 0 0,-1-13 0 0 0,1 13 8 0 0,-1 0 0 0 0,1 0-168 0 0,-1 0 64 0 0,1 13-64 0 0,-1-13 0 0 0,1 0 0 0 0,-1 0 0 0 0,1 14 0 0 0,-1-14 0 0 0,-13 0 96 0 0,14 0 0 0 0,-1 0 8 0 0,-13 13 0 0 0,14-13-16 0 0,-1 0-8 0 0,-13 14 0 0 0,14 0 0 0 0,-14-14 24 0 0,0 0 8 0 0,13 0 0 0 0,-13 13 0 0 0,14 1 88 0 0,-14-14 24 0 0,13 13 0 0 0,-13-13 0 0 0,14 0-224 0 0,-1 0 0 0 0,-13 0 0 0 0,14 14 0 0 0,13-14 112 0 0,-14 13-16 0 0,1-13-8 0 0,-1 0 0 0 0,1 0-88 0 0,-1 14 96 0 0,14-14-96 0 0,-13 0 96 0 0,-1 0-96 0 0,1 0 80 0 0,-1 0-80 0 0,-13 13 80 0 0,14-13 48 0 0,-1 0 0 0 0,1 0 8 0 0,13 14 0 0 0,-13-14 0 0 0,-1 0 0 0 0,1 0 0 0 0,-1 0 0 0 0,1 0 24 0 0,13-14 0 0 0,-14 14 0 0 0,14 0 0 0 0,0-13-56 0 0,0-1-8 0 0,0 1 0 0 0,0 13 0 0 0,0 0-96 0 0,0-14 0 0 0,0 14 0 0 0,0-13 0 0 0,14 13 0 0 0,-14-14 64 0 0,13 14-64 0 0,-13-13 0 0 0,0 13 0 0 0,0 0 0 0 0,0 0 0 0 0,0-14 0 0 0,0 0 0 0 0,1 14 0 0 0,-1 0-88 0 0,0 0 88 0 0,0 0 0 0 0,13-13 0 0 0,-13 13 0 0 0,0 0 0 0 0,0 0-64 0 0,0 0 64 0 0,14 0 0 0 0,-14 0 0 0 0,13-14 0 0 0,-13 14 0 0 0,14-13 0 0 0,-1-1 0 0 0,1 14 0 0 0,-1-13 0 0 0,1-1 0 0 0,-1 14 0 0 0,1-13 0 0 0,0-14 0 0 0,-14 27 0 0 0,13-14 0 0 0,1 1 0 0 0,-14 13 96 0 0,13-14-32 0 0,-13 1 0 0 0,14-1-64 0 0,-14 14 0 0 0,-14-13 0 0 0,14 13 0 0 0,0-14 0 0 0,0 14 0 0 0,-13 0 0 0 0,13 0 64 0 0,0 0-64 0 0,-14 0 0 0 0,14 0 72 0 0,0 0-72 0 0,0 14 0 0 0,0-14-64 0 0,1 13 0 0 0,-1-13 0 0 0,0 0 64 0 0,0 14-80 0 0,13-14 80 0 0,-13 0-80 0 0,0 0 80 0 0,0 0 0 0 0,0 13-72 0 0,0-13 72 0 0,-13 0 0 0 0,13 0 0 0 0,-14 0 0 0 0,1 0 0 0 0,-1 0 0 0 0,1 0 0 0 0,-1 0 0 0 0,1 0 0 0 0,-1 0 0 0 0,-13 0 0 0 0,14 0 0 0 0,-14 0 0 0 0,0 0 0 0 0,0 0 0 0 0,0 0 0 0 0,0 0 0 0 0,0 0-104 0 0,0 14 40 0 0,0-14 64 0 0,-14 0-104 0 0,14 13 104 0 0,-13-13-72 0 0,13 0 72 0 0,-14 14-64 0 0,-13-14 64 0 0,27 13 0 0 0,-13-13 0 0 0,-1 14 0 0 0,1-14 0 0 0,-14 0 0 0 0,13 13 0 0 0,1-13 0 0 0,-14 14 0 0 0,13-14 72 0 0,1 13-8 0 0,-1-13-64 0 0,1 14 0 0 0,-1-1 0 0 0,1-13 0 0 0,-1 0 0 0 0,1 0-72 0 0,-1 0 72 0 0,1 0-64 0 0,-1 0 64 0 0,1 0 0 0 0,13-13 64 0 0,-14 13 0 0 0,1-14 0 0 0,-14 14-64 0 0,13 0 0 0 0,0 0 0 0 0,1 14 0 0 0,-14-14 112 0 0,13 13-16 0 0,1-13 0 0 0,-14 0 0 0 0,13 0-96 0 0,-13 14 0 0 0,0-14 0 0 0,14 13 0 0 0,-14-13 0 0 0,0 0 0 0 0,0 0 72 0 0,-14 0-72 0 0,14 0 96 0 0,-13 0-16 0 0,-1 0-8 0 0,1 0 0 0 0,13 0-72 0 0,-14 0 0 0 0,1 0 72 0 0,-1 0-72 0 0,14 0 0 0 0,-14 0 0 0 0,1 14 0 0 0,-1-14 0 0 0,1 0 0 0 0,13 0 0 0 0,-14 14 0 0 0,1-14 0 0 0,-1 13 0 0 0,14 1 0 0 0,-13-14 0 0 0,-1 13 0 0 0,14-13 0 0 0,-13 0 0 0 0,-1 0 0 0 0,1 0 0 0 0,-1 14 0 0 0,14 13 0 0 0,-14-14 0 0 0,1-13 0 0 0,13 14 0 0 0,-14-1 0 0 0,1 1 0 0 0,-1 13 0 0 0,14-27-72 0 0,-13 27 72 0 0,-1-14-80 0 0,14-13 80 0 0,-13 27 0 0 0,-1-13-72 0 0,14-1 72 0 0,0 1 0 0 0,-13-1-64 0 0,13 1 64 0 0,0-14-64 0 0,0 13 64 0 0,-14-13-96 0 0,14 14 16 0 0,0-14 8 0 0,0 13 0 0 0,-14-13 72 0 0,14 0-96 0 0,0 0 96 0 0,0 0-96 0 0,0 14 96 0 0,0-14 0 0 0,0 0-72 0 0,14 0 72 0 0,-14 0-120 0 0,0-14 16 0 0,0 14 0 0 0,13-13 0 0 0,-13 13 104 0 0,14 0 0 0 0,-1-14 0 0 0,-13 14 80 0 0,14 0-80 0 0,-1 0 0 0 0,1 14 0 0 0,-1-14-88 0 0,1 0 88 0 0,-1 0 0 0 0,14 0 80 0 0,-13 0-80 0 0,-1 0 0 0 0,14 13 0 0 0,-13-13 0 0 0,13 0 0 0 0,-14 0 0 0 0,14 0-80 0 0,-14 0 16 0 0,14 0 0 0 0,0 0 64 0 0,-13 14 64 0 0,13-14-64 0 0,-14 0 88 0 0,14 0-88 0 0,-13-14 0 0 0,13 14 0 0 0,0 0 0 0 0,0 0 0 0 0,-14 0-88 0 0,1-13 24 0 0,-1 13 0 0 0,1 0 64 0 0,13 0 0 0 0,-14 0 0 0 0,14 0 0 0 0,0 0 0 0 0,0 0 0 0 0,-13 0 0 0 0,13 0 0 0 0,0 0 0 0 0,0 0 0 0 0,0 0 0 0 0,0 0 0 0 0,0 0 0 0 0,0 0 112 0 0,0 0-16 0 0,0 0 0 0 0,13 0-96 0 0,-13-14 0 0 0,14 14 0 0 0,-1 0 0 0 0,1 0 0 0 0,-1-13-80 0 0,14-1 16 0 0,-13 14 0 0 0,-1 0 64 0 0,15 0 72 0 0,-15 0-8 0 0,14 0-64 0 0,0 0 64 0 0,0-13-64 0 0,0 13 0 0 0,0 0 0 0 0,0 0 96 0 0,0 0-32 0 0,0 0 0 0 0,14 13-64 0 0,-14-13 0 0 0,13 0 0 0 0,1 14 0 0 0,-14-1 0 0 0,13 1 0 0 0,1-1 0 0 0,-1 1 0 0 0,-13 0 0 0 0,14-1 0 0 0,0 1 0 0 0,-1-1 0 0 0,1-13 0 0 0,-1 27 0 0 0,1-13 0 0 0,-1-1 0 0 0,1 1 0 0 0,-1-1 0 0 0,1 1 0 0 0,13-1 0 0 0,-27 1 0 0 0,13-1 0 0 0,1 1 0 0 0,-1-1 0 0 0,1 1 0 0 0,-1-1 0 0 0,1-13 0 0 0,0 14 0 0 0,-1-14 0 0 0,1 0 0 0 0,13 0 0 0 0,-14 0 0 0 0,1 0 0 0 0,-1 0 128 0 0,1-14-24 0 0,-1 14-8 0 0,-13-13 0 0 0,14-1-96 0 0,-1 1 0 0 0,1-1 0 0 0,-1 1 0 0 0,1-1 0 0 0,-14 1 0 0 0,14-1 0 0 0,-14 1 0 0 0,13-1 0 0 0,-13 14 0 0 0,14-13 0 0 0,-14 13 0 0 0,13-14 0 0 0,-13 14 0 0 0,0 0 0 0 0,0 0 0 0 0,14 0 0 0 0,-14 0 0 0 0,0 14 0 0 0,0-14 0 0 0,0 0 0 0 0,0 0 0 0 0,0 0 0 0 0,0 0 0 0 0,0 0 0 0 0,0 0 0 0 0,0 0 0 0 0,-13 0 0 0 0,13-14 0 0 0,-14 14 0 0 0,14 0 0 0 0,-13 0 0 0 0,-1 0 0 0 0,1 0 0 0 0,-1 0 0 0 0,1-13 0 0 0,-1 13 0 0 0,1 0 0 0 0,-1 0 0 0 0,-13 0 0 0 0,14 0 0 0 0,-1 0 0 0 0,-13 0 0 0 0,14 0 0 0 0,-1 0 96 0 0,-13 0 0 0 0,14-14 0 0 0,-14 14 0 0 0,13 14-96 0 0,1-28 0 0 0,-14 14 64 0 0,13 0-64 0 0,-13 0 0 0 0,14 0 0 0 0,-14 0 0 0 0,0-13 0 0 0,0 13 0 0 0,0 0 0 0 0,0 0 0 0 0,0-14 0 0 0,0 1 0 0 0,-14 13 0 0 0,14-14 0 0 0,-13 0 0 0 0,13 1 0 0 0,-14 13 0 0 0,1-14 0 0 0,13 1 0 0 0,-14-1 0 0 0,1 14 0 0 0,-14 0 0 0 0,13-13 0 0 0,-13-1 0 0 0,14 1 0 0 0,-14-1 0 0 0,0 14 0 0 0,-14-13 0 0 0,14 13 0 0 0,-13-14 0 0 0,12 14 0 0 0,-12-13 0 0 0,-1-1 0 0 0,1 1 0 0 0,13 13 72 0 0,-14-14 32 0 0,1 14 8 0 0,-1-13 0 0 0,1 13 0 0 0,-1-14-8 0 0,-13 14 0 0 0,14 0 0 0 0,13-13 0 0 0,-14 13-104 0 0,14 0-80 0 0,-13-14 16 0 0,13 14 0 0 0,-1 0 136 0 0,1 0 32 0 0,0 0 8 0 0,14 0 0 0 0,-14 0-112 0 0,0 0 0 0 0,0 0 0 0 0,13 0-80 0 0,-13 14 80 0 0,0-1-104 0 0,0-13 40 0 0,14 0 64 0 0,-14 14-176 0 0,0-1 24 0 0,0 1 8 0 0,0-1 0 0 0,0 1 16 0 0,0-14 0 0 0,0 13 0 0 0,13-13 0 0 0,-13 0 128 0 0,0 14 0 0 0,0-14 0 0 0,14 13 72 0 0,-14-13-72 0 0,13 0 0 0 0,-13 14-80 0 0,13-14 80 0 0,1 13 0 0 0,-1-13 0 0 0,1 14 0 0 0,13-14 0 0 0,-14 0 64 0 0,1 13-64 0 0,13-13 0 0 0,-14 14 0 0 0,14-1 0 0 0,0 1 0 0 0,-13-1 0 0 0,13 1 0 0 0,0-14 0 0 0,0 14 0 0 0,-14-14 0 0 0,14 0 0 0 0,0 13 0 0 0,0-13 0 0 0,0 0 0 0 0,0 0 0 0 0,0 0 0 0 0,0 0 0 0 0,0 0 0 0 0,14 0 0 0 0,-14 0 0 0 0,13-13 0 0 0,1 13 0 0 0,-1-14 0 0 0,1 0-96 0 0,-1 14-40 0 0,1-13-16 0 0,-1 13-9719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4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15497 10674 16903 0 0,'0'0'368'0'0,"0"-14"80"0"0,0 1 8 0 0,0-1 24 0 0,14-13-384 0 0,-14 13-96 0 0,13 1 0 0 0,1-1 0 0 0,-1 1 352 0 0,1-1 40 0 0,-1 1 16 0 0,1-14 0 0 0,-1 13 8 0 0,1 14 8 0 0,-1-13 0 0 0,1-1 0 0 0,-1 14-208 0 0,1-13-48 0 0,-1 13-8 0 0,1 0 0 0 0,-1 0 160 0 0,14 0 24 0 0,-13 0 8 0 0,-1 0 0 0 0,14 0-288 0 0,-13-14-64 0 0,13 14 0 0 0,-13 0 0 0 0,-1 0 0 0 0,14-13 80 0 0,0 13-16 0 0,-13 0-64 0 0,13-14 96 0 0,0 14-96 0 0,0 0 96 0 0,-14 0-96 0 0,14 0 0 0 0,0 0 0 0 0,-13 0 0 0 0,13 0 0 0 0,0 0 0 0 0,-14 0 0 0 0,14 14 0 0 0,0-14 0 0 0,0 13 0 0 0,-13-13 0 0 0,13 14 0 0 0,0-14 0 0 0,-14 13 0 0 0,14 1 0 0 0,1-14 0 0 0,-1 13 0 0 0,-14-13 0 0 0,14 14 0 0 0,0-14 0 0 0,0 0 0 0 0,0 13 64 0 0,0-13-64 0 0,0 14 72 0 0,0-14-72 0 0,0 0 152 0 0,0 13-24 0 0,0-13 0 0 0,14 0 0 0 0,-14 0-128 0 0,0 14 0 0 0,0-14 0 0 0,0 13 0 0 0,13-13 0 0 0,-13 0 0 0 0,1 0 0 0 0,-1 14 0 0 0,0-14 80 0 0,-14 0-16 0 0,14 0 0 0 0,0 0 0 0 0,0 0-64 0 0,0 0-96 0 0,0 0 16 0 0,-13 0 8 0 0,13-14 72 0 0,0 14 0 0 0,0 0 0 0 0,0 0 0 0 0,0 0 0 0 0,-14 0 0 0 0,14-13 0 0 0,0 13 0 0 0,0 0 0 0 0,0 0 0 0 0,0 0 0 0 0,0-14 0 0 0,1 14 0 0 0,-1 0 0 0 0,0 0 0 0 0,0 0 0 0 0,-14 0 216 0 0,14 0 32 0 0,0 0 8 0 0,0 14 0 0 0,0-14-256 0 0,0 0 0 0 0,0 13 0 0 0,-13-13 0 0 0,13 0 0 0 0,0 0 0 0 0,0 14 0 0 0,0-14 0 0 0,0 13 0 0 0,0-13 0 0 0,-14 0 0 0 0,14 14 0 0 0,0-14 0 0 0,14 0 0 0 0,-14 0 0 0 0,0 0 0 0 0,0 0 0 0 0,0 0 0 0 0,-13 0 0 0 0,13 0 0 0 0,0 0 0 0 0,0 0-160 0 0,0 0 32 0 0,-14 0 0 0 0,14 0 128 0 0,0 0 0 0 0,0 0 0 0 0,-13 0 72 0 0,13 0 24 0 0,0 0 0 0 0,0 0 0 0 0,-14 14 0 0 0,14-14-96 0 0,0 0 0 0 0,0 0 0 0 0,0 0 0 0 0,1 0 0 0 0,-1 0 0 0 0,0-14 0 0 0,0 14 0 0 0,0 0-96 0 0,0-14-32 0 0,0 14 0 0 0,0-13-8 0 0,0-1 136 0 0,0 14 0 0 0,-14-13 0 0 0,14-1 0 0 0,0 14 152 0 0,-13-13 32 0 0,13 13 8 0 0,-14-14 0 0 0,1 14-64 0 0,13 0-16 0 0,-14 0 0 0 0,1 0 0 0 0,-1 0 0 0 0,1 0 0 0 0,-1 0 0 0 0,14 0 0 0 0,-13 0-112 0 0,0 0 0 0 0,13 0-96 0 0,-14 0 96 0 0,1 0 0 0 0,-1 0 0 0 0,14 0 0 0 0,-13 0 0 0 0,-1 0 0 0 0,1 0 0 0 0,-1 0 72 0 0,14 0-72 0 0,-13 0 0 0 0,-1 0 0 0 0,1 0 0 0 0,-1 0 0 0 0,1 0 0 0 0,-1 0 0 0 0,1 0 0 0 0,-14 14 0 0 0,13-14 0 0 0,1 0 0 0 0,-14 0 0 0 0,13 0 0 0 0,-13 13 0 0 0,14-13 0 0 0,-14 0 0 0 0,13 14 0 0 0,-13-14 0 0 0,14 0 0 0 0,-14 13 0 0 0,13-13 0 0 0,-13 0 0 0 0,14 14-72 0 0,-14-14 72 0 0,13 0-80 0 0,-13 13 80 0 0,0-13-80 0 0,14 0 80 0 0,-14 0-80 0 0,0 0 80 0 0,0 0 0 0 0,0 0 0 0 0,0 0 0 0 0,0 0 0 0 0,0 14 0 0 0,0-14 64 0 0,-14 14-64 0 0,14-14 0 0 0,-13 13 64 0 0,-1-13-64 0 0,1 0 0 0 0,-1 14 0 0 0,1-14 0 0 0,-1 0 0 0 0,1 0 0 0 0,-1 13 0 0 0,-13-13 0 0 0,14 0 0 0 0,-14 14 0 0 0,13-14 0 0 0,-13 0 0 0 0,14 0 0 0 0,-14 13 64 0 0,0-13-64 0 0,0 0 72 0 0,0 0-72 0 0,0 14 80 0 0,-14-14-80 0 0,14 0-72 0 0,0 13 72 0 0,-14-13-104 0 0,14 14 200 0 0,0-14 48 0 0,-13 0 8 0 0,13 0 0 0 0,0 0-56 0 0,0 0 0 0 0,-14 0-8 0 0,14-14 0 0 0,0 14-88 0 0,-13-13 64 0 0,-1 13-64 0 0,1-14 64 0 0,-1 14-64 0 0,-13 0 0 0 0,13-13 0 0 0,1 13 0 0 0,-14 0 0 0 0,13 0 0 0 0,-13 0 0 0 0,14 0 0 0 0,-1 13 64 0 0,-13-13 0 0 0,14 0 0 0 0,13 14 0 0 0,-14-14-64 0 0,0 0 0 0 0,14 0 0 0 0,0 13 0 0 0,0-13 0 0 0,-13 0 0 0 0,13 0 0 0 0,0 14 0 0 0,0-14 0 0 0,0 0-88 0 0,0 0 24 0 0,0 0 0 0 0,0 0 64 0 0,-14 0 0 0 0,14-14 0 0 0,0 14 0 0 0,0 0 0 0 0,-13 0 96 0 0,-1 14-16 0 0,14-14-8 0 0,-14 0-72 0 0,14 0-96 0 0,-13 13 16 0 0,-1 1 8 0 0,1-1 72 0 0,-1 1 0 0 0,1-1 0 0 0,13 1 0 0 0,-14-14 0 0 0,14 13 0 0 0,0 1 0 0 0,-13-1 0 0 0,13-13 0 0 0,0 14 0 0 0,0-1 0 0 0,0-13 0 0 0,-1 0 0 0 0,15 14 64 0 0,-14-14 0 0 0,0 0 0 0 0,13 0-64 0 0,-13 0-96 0 0,0 0 32 0 0,0 0 0 0 0,0 0 64 0 0,0 0 0 0 0,0 0 0 0 0,0 0 0 0 0,0 0-64 0 0,-13 13 64 0 0,13-13-64 0 0,0 0 64 0 0,0 0-64 0 0,0 14 64 0 0,0-14-64 0 0,0 14 64 0 0,0-14 0 0 0,-1 0 88 0 0,15 0-8 0 0,-14 0 0 0 0,13 0-80 0 0,-13 0-128 0 0,14 0 32 0 0,-1 0 8 0 0,1 0 88 0 0,-14 0 0 0 0,13-14 0 0 0,1 14 0 0 0,-14-14 0 0 0,13 14 0 0 0,1 0 0 0 0,-1-13 0 0 0,-13 13 0 0 0,14 0 0 0 0,-1 0 0 0 0,1 0 0 0 0,-1 0 0 0 0,1 0-80 0 0,-1 0 80 0 0,1 0 0 0 0,-1 0-104 0 0,1 0 32 0 0,-1 13 8 0 0,1-13 0 0 0,-1 0 64 0 0,14 0-80 0 0,0 0 80 0 0,-13 0-80 0 0,13 0 80 0 0,0 0-64 0 0,0 0 64 0 0,-14 0-64 0 0,14 0 64 0 0,-13-13 0 0 0,13 13 64 0 0,0 0-64 0 0,0 0 0 0 0,0 0 64 0 0,-14 0-64 0 0,14 0 0 0 0,0 13 0 0 0,0-13-64 0 0,-13 0 0 0 0,13 0 0 0 0,0 14 64 0 0,0 0 0 0 0,13-14 0 0 0,-13 0 0 0 0,14 13 0 0 0,-14-13 0 0 0,13 0 0 0 0,1 14 64 0 0,-1-14-64 0 0,1 0 0 0 0,13 0 0 0 0,-14 0 0 0 0,1 0 0 0 0,13 0 0 0 0,0 0 0 0 0,0 0 0 0 0,0 0 0 0 0,0 0 0 0 0,0 0 0 0 0,0 0 0 0 0,0 13 0 0 0,13-13 0 0 0,-13 0 0 0 0,0 14 0 0 0,14-14 0 0 0,-14 0 0 0 0,14 0 0 0 0,-14 13 0 0 0,13-13 0 0 0,1 0 0 0 0,-14 0 0 0 0,13 0 0 0 0,1 0 0 0 0,-14 0 0 0 0,13 0 0 0 0,-13-13 0 0 0,14 13 0 0 0,-14 0 0 0 0,13 0 64 0 0,-13-14-64 0 0,14 14 216 0 0,-14 0 8 0 0,14 0 0 0 0,-14 0 0 0 0,13 0-224 0 0,-13 0 0 0 0,0 0-112 0 0,14 0 40 0 0,-14 0 72 0 0,13 0 88 0 0,-13 0-24 0 0,14 0 0 0 0,-1 14-64 0 0,-13-14-96 0 0,14 0 16 0 0,-14 13 8 0 0,13-13 72 0 0,-13 14 88 0 0,14-14-24 0 0,-14 0 0 0 0,0 0-64 0 0,14 0 0 0 0,-14 0 0 0 0,13 13 0 0 0,-13-13-80 0 0,0 0-8 0 0,14 0 0 0 0,-14 14 0 0 0,13-14 88 0 0,1 0 0 0 0,-14 13 0 0 0,13-13 0 0 0,1 0 0 0 0,-14 0 152 0 0,14 14-24 0 0,-14-14-8 0 0,13 0-120 0 0,-13 0 0 0 0,0 0 0 0 0,0 0 0 0 0,0 0-96 0 0,0-14-24 0 0,0 14 0 0 0,14 0 0 0 0,-14-13 184 0 0,0 13 40 0 0,13-14 8 0 0,1 1 0 0 0,-14-1-112 0 0,0 14 0 0 0,13-13 0 0 0,-13-1 0 0 0,1 14 0 0 0,12-13 0 0 0,-13 13 0 0 0,-13-14 0 0 0,13 14 0 0 0,0-13 0 0 0,0 13 0 0 0,0 0 0 0 0,0 0 0 0 0,0-14-104 0 0,-14 14 32 0 0,14 0 8 0 0,0 0 64 0 0,0-14 0 0 0,0 14 0 0 0,0 0 0 0 0,0 0 0 0 0,0-13 0 0 0,0 13 0 0 0,0 0 0 0 0,1 0 0 0 0,-15-14 64 0 0,14 14-64 0 0,-13-13 88 0 0,13-1 24 0 0,-14 14 8 0 0,14 0 0 0 0,-13-13 0 0 0,-1 13-48 0 0,1-14-8 0 0,-1 14 0 0 0,1 0 0 0 0,-1-13-64 0 0,1 13 0 0 0,-14 0 0 0 0,13 0 0 0 0,-13 0 0 0 0,14 0 0 0 0,-1 0 0 0 0,-13 0 64 0 0,14 0-64 0 0,-1 0 0 0 0,-13 0-96 0 0,14 0 96 0 0,-1-14-96 0 0,1 14 96 0 0,-1 0-80 0 0,-13 0 80 0 0,14 0-192 0 0,-1 0 16 0 0,-13 0 0 0 0,0 0 0 0 0,14 0-1744 0 0,-14 14-352 0 0,-14-1-72 0 0,1 1-16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5"/>
    </inkml:context>
    <inkml:brush xml:id="br0">
      <inkml:brushProperty name="width" value="0.15" units="cm"/>
      <inkml:brushProperty name="height" value="0.3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21090 5864 13328 0 0,'0'0'288'0'0,"0"0"64"0"0,0 0 16 0 0,0 0 16 0 0,0 0-312 0 0,0 0-72 0 0,0 0 0 0 0,14 13 0 0 0,-1-13 88 0 0,-13 0 0 0 0,14-13 0 0 0,-1 13 0 0 0,1 0 80 0 0,-1-14 24 0 0,1 14 0 0 0,-1-13 0 0 0,1 13-32 0 0,-1-14-8 0 0,1 1 0 0 0,13-1-1 0 0,-14 1-7 0 0,1-1 0 0 0,-1 1 0 0 0,1-1 0 0 0,-1 14-8 0 0,1-13 0 0 0,-1-1 0 0 0,1 14 0 0 0,-1-13 40 0 0,1 13 8 0 0,-1-14 0 0 0,-13 14 0 0 0,14 0-64 0 0,-1-13-16 0 0,1 13 0 0 0,-1-14 0 0 0,1 14-8 0 0,-1 0 0 0 0,1 0 0 0 0,0 0 0 0 0,-1 0-32 0 0,1 0 0 0 0,-1 0-64 0 0,1 0 96 0 0,-1 0 40 0 0,1 0 8 0 0,-1 0 0 0 0,1 0 0 0 0,-1 14-216 0 0,1-14-48 0 0,-1 0-8 0 0,1 0 0 0 0,-1 0 224 0 0,1 0 32 0 0,13 0 16 0 0,-14 0 0 0 0,14 0-64 0 0,-13-14-16 0 0,13 14 0 0 0,-14 0 0 0 0,14-13-64 0 0,-13 13 96 0 0,13 0-96 0 0,0-14 96 0 0,0 14 0 0 0,-14-14 0 0 0,14 14 0 0 0,0 0 0 0 0,-13 0-96 0 0,0-13 0 0 0,13 13 0 0 0,0 0 0 0 0,-14 0 0 0 0,14 0 0 0 0,-13 0 0 0 0,13 0 0 0 0,-14-14 0 0 0,1 14 0 0 0,13 0 0 0 0,0-13 0 0 0,-14 13 64 0 0,14 0 0 0 0,-13-14 0 0 0,13 14 0 0 0,0 0 0 0 0,0 0 0 0 0,0 0 0 0 0,0 0 0 0 0,0 0-64 0 0,0 14 0 0 0,0-14 0 0 0,0 0 0 0 0,0 0 0 0 0,0 0 0 0 0,0 0 0 0 0,0 0 0 0 0,0 0 0 0 0,-13 0 0 0 0,26-14 0 0 0,-13 14 0 0 0,0 0 0 0 0,0 0 0 0 0,0 0 0 0 0,-13 0 0 0 0,13 0 176 0 0,0 0-8 0 0,0 14 0 0 0,0-14 0 0 0,0 13-264 0 0,0-13-64 0 0,0 0 0 0 0,-14 14-8 0 0,14-1 168 0 0,1 1 0 0 0,-1-14 0 0 0,0 14 0 0 0,0-1 0 0 0,-14-13 0 0 0,14 14 0 0 0,-13-14 0 0 0,13 13 0 0 0,-14-13 0 0 0,14 14 0 0 0,-13-14 0 0 0,13 13 88 0 0,-14-13 0 0 0,14 0 0 0 0,-13 14 0 0 0,-1-14 8 0 0,14 13 0 0 0,-13-13 0 0 0,13 0 0 0 0,0 0-96 0 0,0 14 64 0 0,-14-14-64 0 0,14 0 64 0 0,0 0-64 0 0,1 13 64 0 0,-1-13-64 0 0,0 0 64 0 0,-14 0-64 0 0,14 0-96 0 0,-13-13 16 0 0,13 13 8 0 0,-14 0 72 0 0,14 0 0 0 0,-13 0 0 0 0,13 0-64 0 0,-27 0 64 0 0,27-14 72 0 0,-14 14-8 0 0,1 0-64 0 0,-1 0 0 0 0,1 0 0 0 0,-14 0 0 0 0,13 0 0 0 0,1 0 0 0 0,-14 14-72 0 0,13-14-8 0 0,1 0 0 0 0,-1 0-8 0 0,1 0 0 0 0,-1 0 0 0 0,1 0 0 0 0,-1 0-88 0 0,1 0-16 0 0,-14 0-8 0 0,13 0 0 0 0,1 0 120 0 0,-1 0 80 0 0,-13 13-96 0 0,0-13 96 0 0,0 0 0 0 0,0 0 96 0 0,14 0 0 0 0,-14 14 0 0 0,0-1 88 0 0,0-13 8 0 0,0 14 8 0 0,-14-14 0 0 0,14 0-200 0 0,0 13 0 0 0,0 1 0 0 0,0-14 0 0 0,-13 0 64 0 0,13 0 0 0 0,0 0 0 0 0,0 13 0 0 0,0-13-64 0 0,-14 0 0 0 0,1 0 0 0 0,13 0 0 0 0,-14 0 0 0 0,14 0 0 0 0,-13 0 0 0 0,-1 0 0 0 0,1 0 0 0 0,-1-13 0 0 0,1 26 0 0 0,-1-13 0 0 0,1 0-104 0 0,-14 0 8 0 0,13 14 8 0 0,1-14 0 0 0,-14 13 88 0 0,13-13 0 0 0,-13 14 0 0 0,14-14 0 0 0,-14 13 0 0 0,13 1 0 0 0,1-14 0 0 0,-14 13 0 0 0,13-13 104 0 0,1 14-8 0 0,-14-14-8 0 0,13 0 0 0 0,1 0-88 0 0,-14 0 0 0 0,-1 0 0 0 0,15 0 64 0 0,-14 0 40 0 0,0 14 8 0 0,0-14 0 0 0,-14 0 0 0 0,14 0 0 0 0,-13 0 0 0 0,-1 13 0 0 0,14-13 0 0 0,-13 0 128 0 0,-1 14 24 0 0,14-14 8 0 0,-13 0 0 0 0,-1 0-144 0 0,-13 0-24 0 0,27 0-8 0 0,-14 0 0 0 0,1-14 32 0 0,-1 14 0 0 0,14 0 0 0 0,-13-13 0 0 0,-1 13-128 0 0,14-14 88 0 0,-13 14-88 0 0,13-14 80 0 0,-14 14-80 0 0,1-13 0 0 0,13 13 0 0 0,-14-14 0 0 0,0 14 0 0 0,14-13 0 0 0,-13 13 0 0 0,13-14 0 0 0,-14 14 0 0 0,14 0 64 0 0,-13-13-64 0 0,13 13 0 0 0,0 0 0 0 0,0 0 0 0 0,0 0 0 0 0,0 0 0 0 0,0 0-144 0 0,0 13 32 0 0,0-13 8 0 0,0 0 0 0 0,0 14-32 0 0,0-14-8 0 0,0 0 0 0 0,-1 0 0 0 0,1 13 144 0 0,0-13 0 0 0,0 0 0 0 0,0 0 0 0 0,14 0 0 0 0,-14 14 0 0 0,0-14 0 0 0,0 0 0 0 0,0 13-128 0 0,0-13 24 0 0,0 14 8 0 0,13-14 0 0 0,-13 14 96 0 0,0-14 0 0 0,0 13-80 0 0,14-13 80 0 0,-14 14 0 0 0,13-14 0 0 0,-13 13 0 0 0,14 1 0 0 0,-1-14 0 0 0,1 0 120 0 0,-1 0-24 0 0,0 13 0 0 0,1-13-96 0 0,-1 14-128 0 0,1-14 24 0 0,-1 0 8 0 0,1 0 168 0 0,-1 13 40 0 0,1-13 8 0 0,-1 0 0 0 0,14 0-120 0 0,-13 14 0 0 0,13-14 0 0 0,0 0 0 0 0,0 0 72 0 0,0 0-8 0 0,0 0 0 0 0,0 0 0 0 0,0 0-64 0 0,0 0 64 0 0,0 0-64 0 0,0 0 64 0 0,0 0-64 0 0,0 0 0 0 0,0 0 0 0 0,0 0 0 0 0,0 0 0 0 0,0 0 0 0 0,0-14 0 0 0,13 14-88 0 0,-13-13 88 0 0,14 13 0 0 0,-1 0 0 0 0,-13-14 0 0 0,14 14 0 0 0,-1 0 0 0 0,1-13 0 0 0,-1 13 0 0 0,1 0 0 0 0,-1-14 0 0 0,1 14-72 0 0,0 0 72 0 0,-1-13 0 0 0,1 13-72 0 0,-1 0 72 0 0,1 0 0 0 0,-1 0 0 0 0,14 0 0 0 0,-13 0 0 0 0,-1 0 0 0 0,1 0 0 0 0,13 0 0 0 0,0 0 72 0 0,-14 0-72 0 0,14 0 0 0 0,-13 0 0 0 0,13 0 0 0 0,-14 0 0 0 0,14 0 0 0 0,-13 0 0 0 0,-1 0 0 0 0,14 0 0 0 0,-13 0 0 0 0,-1 0 0 0 0,14 0 0 0 0,-13 0 0 0 0,13 13 0 0 0,-14-13 0 0 0,14 0 0 0 0,-13 14 0 0 0,13-14 0 0 0,0 0 0 0 0,-13 13-72 0 0,13-13 72 0 0,-14 14 0 0 0,14-14 0 0 0,0 13 0 0 0,0-13 0 0 0,0 14 0 0 0,0-14 64 0 0,0 13-64 0 0,0 1 0 0 0,0-1 0 0 0,0 1-80 0 0,14-1 0 0 0,-14 1 0 0 0,13-1 80 0 0,-13-13 0 0 0,14 14 0 0 0,0-14 0 0 0,-1 0 0 0 0,1 0 72 0 0,-1 0-72 0 0,1 0 80 0 0,13-14-16 0 0,-14 14 0 0 0,1-13 0 0 0,13 13 0 0 0,0-14 0 0 0,0 1-64 0 0,-14-1 96 0 0,15 1-32 0 0,-1-1 8 0 0,-14 1 0 0 0,14 13 0 0 0,0-14 0 0 0,0 1-8 0 0,-13-1 0 0 0,13 1 0 0 0,0-1 0 0 0,-14 14-64 0 0,15-13 0 0 0,-1-1 0 0 0,-14 1-88 0 0,14 13 88 0 0,-13-14 0 0 0,13 14 0 0 0,0-14 0 0 0,-14 1 0 0 0,1 13 0 0 0,13 0 0 0 0,-14-14 0 0 0,1 14 0 0 0,0 0 72 0 0,-1-13-72 0 0,-13 13 0 0 0,0 0 64 0 0,0 13-64 0 0,-13-13 0 0 0,13 0 0 0 0,-14 0 0 0 0,1 14-176 0 0,-1-14 24 0 0,-13 0 8 0 0,14 0-896 0 0,-14 0-176 0 0,13 13-40 0 0,-13-13-4607 0 0,14 0-921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6"/>
    </inkml:context>
    <inkml:brush xml:id="br0">
      <inkml:brushProperty name="width" value="0.15" units="cm"/>
      <inkml:brushProperty name="height" value="0.3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21468 8025 9184 0 0,'0'14'200'0'0,"0"-14"48"0"0,0 13 8 0 0,0-13 0 0 0,0 0-256 0 0,0 0 0 0 0,0 0 0 0 0,0 0 0 0 0,14 0 408 0 0,-14 0 32 0 0,0 0 8 0 0,-14 14 0 0 0,14-14-296 0 0,0 13-56 0 0,-13 1-16 0 0,13-14 0 0 0,-14 13-80 0 0,14 1 0 0 0,-13-14 0 0 0,-1 0 64 0 0,1 13-64 0 0,13-13 64 0 0,-14 0-64 0 0,1 14 64 0 0,-1 0 0 0 0,1-14 0 0 0,13 0 0 0 0,-14 0 0 0 0,1 13-64 0 0,-1-13 0 0 0,1 14 0 0 0,13-14-88 0 0,-14 0-8 0 0,1 0 0 0 0,-1 0 0 0 0,1 13 0 0 0,-1 1 96 0 0,1-14 0 0 0,-1 13 0 0 0,1 1 0 0 0,-14-14 0 0 0,13 13 88 0 0,1-13-24 0 0,-1 14 0 0 0,1-1 288 0 0,-14 1 64 0 0,13-14 0 0 0,1 13 8 0 0,-1 1-32 0 0,1-14-8 0 0,-1 13 0 0 0,14-13 0 0 0,-13 0-104 0 0,-1 0-24 0 0,14 0-9 0 0,0 0 1 0 0,0 0 80 0 0,0 0 24 0 0,0 0 0 0 0,0 0 0 0 0,0 0-72 0 0,0 0-16 0 0,0-13 0 0 0,14-14 0 0 0,-14 27-96 0 0,13-14-16 0 0,-13 1-8 0 0,14-1 0 0 0,-1 1-16 0 0,-13-1 0 0 0,14 14 0 0 0,-1-13 0 0 0,1 13-128 0 0,-14 0 80 0 0,13 0-80 0 0,1 0 64 0 0,-1 0-64 0 0,1 0 0 0 0,-1 0 0 0 0,1 0 0 0 0,13 0 0 0 0,-14 13 0 0 0,14-13 0 0 0,-13 0 0 0 0,13 0 0 0 0,-14 0 0 0 0,14 0 0 0 0,0 0 0 0 0,0 0 0 0 0,0-13 64 0 0,0 13-64 0 0,-13 13 0 0 0,13-13 152 0 0,0 0-16 0 0,-14 0 0 0 0,14 0 0 0 0,0 0-72 0 0,0 14-64 0 0,-13-14 96 0 0,13 0-96 0 0,0 0 0 0 0,0 0 0 0 0,0 0-96 0 0,0 0 24 0 0,0 0 72 0 0,14-14 128 0 0,-14 14-32 0 0,13-13-8 0 0,-13 13 80 0 0,14 0 24 0 0,-14-14 0 0 0,13 14 0 0 0,-13-13-88 0 0,14 13-8 0 0,-1-14-8 0 0,-13 14 0 0 0,0 0 8 0 0,0-13 0 0 0,14 13 0 0 0,-14 0 0 0 0,0-14-96 0 0,14 14 0 0 0,-14-14 0 0 0,13 14 0 0 0,-13 0 0 0 0,14-13 0 0 0,-14 13 0 0 0,0-14 0 0 0,0 14 0 0 0,13 0 64 0 0,-13 0-64 0 0,0 0 0 0 0,0 0 0 0 0,0-13 0 0 0,0 13 0 0 0,0 0 0 0 0,0 0 0 0 0,0 0 0 0 0,-13 13 0 0 0,13-13 0 0 0,0 14 0 0 0,0-14 0 0 0,-13 13 0 0 0,13-13 0 0 0,0 14 0 0 0,-14 0 0 0 0,14-1 0 0 0,-13 1 0 0 0,13-1 0 0 0,-14 1 0 0 0,14-14 0 0 0,-13 13 0 0 0,13 1 0 0 0,-14-1 0 0 0,14-13 0 0 0,0 14 0 0 0,-13 13 0 0 0,13-27 0 0 0,-14 13 0 0 0,14 1 0 0 0,-13-14 0 0 0,13 13 0 0 0,-14-13 0 0 0,1 0 0 0 0,13 14 0 0 0,0-14 0 0 0,0-14 0 0 0,0 14 0 0 0,0 14 0 0 0,0-14 0 0 0,0 0 0 0 0,0 0 0 0 0,0 0 0 0 0,0 0 0 0 0,0 0 0 0 0,14 0 0 0 0,-14 0 0 0 0,0 0 0 0 0,0-14 0 0 0,0 14 0 0 0,0 0 0 0 0,-14-13 0 0 0,14 26 0 0 0,0-13 0 0 0,-13-13 0 0 0,13 13 0 0 0,-14 0 0 0 0,1-14 0 0 0,-1 14 0 0 0,-13 0 96 0 0,27 0-32 0 0,-13 0 0 0 0,-1 0-64 0 0,1 0 96 0 0,-1 0-96 0 0,1 0 96 0 0,-1-13-96 0 0,1 13 0 0 0,-1 0 0 0 0,1 0 64 0 0,13 0-64 0 0,-13 0-88 0 0,-1-14 24 0 0,14 14 0 0 0,-13 0 64 0 0,-1-13 0 0 0,14-1 0 0 0,-13 1 0 0 0,-1 26 0 0 0,14-13 0 0 0,-13 0 0 0 0,-1 0 0 0 0,-13-13 0 0 0,14 13 88 0 0,-1 0-24 0 0,1 0 0 0 0,-14 0-64 0 0,0 0 0 0 0,13 0 0 0 0,-13 13-88 0 0,0-13-40 0 0,0 0-16 0 0,0 0 0 0 0,0 0 0 0 0,14 14-64 0 0,-14-14-16 0 0,0 0 0 0 0,0 0 0 0 0,0 0 104 0 0,0 13 24 0 0,-14-13 0 0 0,14 14 0 0 0,0-14 96 0 0,-13 13 0 0 0,13-13 0 0 0,0 0 0 0 0,0 14 120 0 0,-14-1 40 0 0,14-13 16 0 0,0 0 0 0 0,-13 0-176 0 0,13 0-144 0 0,-14 14 24 0 0,1-14 8 0 0,13 0 176 0 0,-14 13 32 0 0,1-26 0 0 0,-1 13 8 0 0,1 13-104 0 0,-1-13 0 0 0,1 0 0 0 0,-14 0 0 0 0,13 14 96 0 0,1-14-24 0 0,-1 0-8 0 0,1 0 0 0 0,-15 0 32 0 0,15 0 0 0 0,-14 0 0 0 0,13 0 0 0 0,-13 0-96 0 0,14 0 64 0 0,-1-14-64 0 0,-13 14 64 0 0,14 0-64 0 0,-14 0 64 0 0,13 0-64 0 0,-13 0 64 0 0,0 0-64 0 0,14-13 0 0 0,-14 13 0 0 0,0-14 64 0 0,0 14-64 0 0,-14 0 0 0 0,14-13 0 0 0,0 13 64 0 0,-13 0 136 0 0,13 0 24 0 0,-14 0 8 0 0,1 0 0 0 0,-1 0-232 0 0,14 13 0 0 0,-14-13 0 0 0,1 0 0 0 0,13 0 0 0 0,-14 0-144 0 0,14 0 16 0 0,-13 0 8 0 0,-1 0 216 0 0,14 0 32 0 0,-13 0 16 0 0,-1 0 0 0 0,14 0-144 0 0,-13 0 0 0 0,-1 0 0 0 0,1 14 0 0 0,13-14 0 0 0,-14 13 0 0 0,14-13 0 0 0,-14 14 0 0 0,14-14 0 0 0,-13 13 0 0 0,-1-13 0 0 0,14 14 0 0 0,0-14 0 0 0,-13 0 0 0 0,13 13 0 0 0,-14-13 0 0 0,14 0 0 0 0,0 0 0 0 0,0 0 0 0 0,-13 0 0 0 0,13 0 0 0 0,0 14 0 0 0,-14-14 0 0 0,14 13 0 0 0,0 1 0 0 0,-13-14 0 0 0,12 14 0 0 0,1-1 0 0 0,-13-13 0 0 0,13 14 0 0 0,0-14 0 0 0,-14 13 0 0 0,14-13 0 0 0,-13 14 0 0 0,13-1 0 0 0,0-13 0 0 0,0 14 0 0 0,0-14 0 0 0,0 13 0 0 0,0-13 0 0 0,0 0-176 0 0,13 14-64 0 0,-13-14-16 0 0,0 0 0 0 0,0 0 256 0 0,0-14 0 0 0,14 14 64 0 0,-14 0-64 0 0,0 0 0 0 0,13 0 0 0 0,-13 0 0 0 0,13 0 0 0 0,-13-13 64 0 0,14 13-64 0 0,-1 13 0 0 0,-13-26 0 0 0,14 13 80 0 0,-1 0-80 0 0,1 0 64 0 0,13 0-64 0 0,-14 0 0 0 0,14 0 0 0 0,-13 0 0 0 0,13-14 0 0 0,0 14 0 0 0,-14-13 0 0 0,14-1 0 0 0,0 14 0 0 0,0-13 152 0 0,0 13 8 0 0,0-14 8 0 0,0 1 0 0 0,0-1-168 0 0,0 14 0 0 0,0-14 0 0 0,14 1 0 0 0,-14 13 0 0 0,0 0 0 0 0,0 0 0 0 0,0 0 0 0 0,0 0-168 0 0,0 0-72 0 0,0 0-16 0 0,0 0 0 0 0,0 0 256 0 0,0 0 0 0 0,0 0 0 0 0,0-14 0 0 0,13 14 0 0 0,-13 14 0 0 0,14-14 0 0 0,-14 0 0 0 0,13 13 0 0 0,1-13 0 0 0,-1 0 0 0 0,-13 0 0 0 0,14 14 0 0 0,-1-14 0 0 0,1 0 0 0 0,-14 14 0 0 0,13-14 64 0 0,1 0-64 0 0,-14 13 0 0 0,13-13 0 0 0,1 14 0 0 0,-14-14 0 0 0,13 13 0 0 0,-13-13 0 0 0,14 14 0 0 0,0-14 0 0 0,-14 0 0 0 0,13 13 0 0 0,1-13 0 0 0,-1 14 0 0 0,1-14 0 0 0,-1 13 0 0 0,1-13 0 0 0,13 14 0 0 0,-14-14-96 0 0,1 13 96 0 0,13 1 0 0 0,-14-14 0 0 0,14 13 0 0 0,0-13 80 0 0,0 14-80 0 0,0-14 0 0 0,0 0-80 0 0,0 13 80 0 0,14-13 0 0 0,-1 0 0 0 0,-13 0 0 0 0,14 0 0 0 0,-1 0 0 0 0,1-13 80 0 0,-14 13-16 0 0,14-14 0 0 0,-1 14 104 0 0,1-13 24 0 0,-1-1 0 0 0,14 14 0 0 0,-13-13-192 0 0,-1 13 0 0 0,1-14 0 0 0,-1 14 0 0 0,14-13 0 0 0,-27 13 0 0 0,27-14 0 0 0,-13 14 0 0 0,-1 0 0 0 0,1 0-120 0 0,0 0 24 0 0,-1-13 0 0 0,1 13 96 0 0,-1-14 128 0 0,1 14-24 0 0,-1-13-8 0 0,1 13-96 0 0,-1 0-128 0 0,-13 0 24 0 0,14-14 8 0 0,-14 14 96 0 0,0 0 0 0 0,0 14 0 0 0,-14-14 0 0 0,14 0 0 0 0,0 0 0 0 0,-13 0 0 0 0,13 13 0 0 0,-14-13 0 0 0,14 14 0 0 0,-13-14 0 0 0,13 13 0 0 0,0-13 0 0 0,0 14 128 0 0,-13-1-24 0 0,13-13-8 0 0,0 14-160 0 0,0-1-40 0 0,0 1-8 0 0,0-14 0 0 0,0 13 16 0 0,-14 1 8 0 0,14-14 0 0 0,0 0 0 0 0,0 13 8 0 0,-13-13 0 0 0,13 14 0 0 0,-14-14 0 0 0,1 0 80 0 0,13 0 0 0 0,-14 0 0 0 0,1 0 0 0 0,-1 0 0 0 0,1 13 0 0 0,-1-13-72 0 0,1 0 72 0 0,13 0-1024 0 0,-14 14-160 0 0,14-14-40 0 0,-13 0-8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7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26873 7026 17247 0 0,'-13'0'384'0'0,"-1"-14"72"0"0,14 1 24 0 0,0-1 0 0 0,0 0-384 0 0,0 1-96 0 0,14 13 0 0 0,-1 0 0 0 0,1-14-88 0 0,-14 14-32 0 0,13-13-8 0 0,1 13 0 0 0,-14 0 128 0 0,0 0 0 0 0,13 0 0 0 0,-13 0 0 0 0,0 0 0 0 0,0 0 0 0 0,0 0 0 0 0,0-14 0 0 0,14 14 224 0 0,-14 0 64 0 0,13-13 8 0 0,1 13 8 0 0,-14 0-32 0 0,13-14-8 0 0,1 14 0 0 0,-1-13 0 0 0,1 13-176 0 0,-1 0-88 0 0,1 0 80 0 0,-1 0-80 0 0,14 0 0 0 0,-13 0 0 0 0,13 0 0 0 0,0-14 0 0 0,-14 14 0 0 0,14 0 72 0 0,0 0-72 0 0,1 0 64 0 0,-1 0-64 0 0,-14 0 64 0 0,14 0-64 0 0,0 0 64 0 0,-13 14-64 0 0,13-14 0 0 0,0 13 0 0 0,0 1 0 0 0,-14-1 0 0 0,14 1 0 0 0,-13-14 0 0 0,13 13 0 0 0,0-13-88 0 0,-14 14 88 0 0,1-14-64 0 0,13 0 64 0 0,0 13 0 0 0,0-13 0 0 0,-14 0 0 0 0,14 0 0 0 0,0 0 168 0 0,0 0 0 0 0,0 0 0 0 0,0 0 0 0 0,1 14-24 0 0,-15-14-8 0 0,14 0 0 0 0,0 0 0 0 0,0 14-136 0 0,-13-14 64 0 0,13 0-64 0 0,0 0 0 0 0,0 13 0 0 0,0-13 0 0 0,0 0 0 0 0,0 0 0 0 0,0 0 80 0 0,0 0-80 0 0,0 0 64 0 0,0 0-64 0 0,0 0 64 0 0,0 0-64 0 0,0 0 64 0 0,0-13-64 0 0,0 13 64 0 0,0 0-64 0 0,0 0 64 0 0,0-14-64 0 0,0 14 72 0 0,0 0-72 0 0,14 0 80 0 0,-14 0-80 0 0,0-14 0 0 0,13 14 0 0 0,-13 0 0 0 0,14 0 0 0 0,-1 14 64 0 0,-13-14-64 0 0,0 0 0 0 0,14 0 0 0 0,-14 0 0 0 0,0-14 0 0 0,13 14 0 0 0,-12 0 0 0 0,-1 0 0 0 0,0 0 0 0 0,0 0 0 0 0,13 0 0 0 0,-13 0 0 0 0,0-13 0 0 0,14 13 0 0 0,-14 0 0 0 0,0 0 0 0 0,13 0 0 0 0,-13 0 0 0 0,0-14 72 0 0,14 14-72 0 0,-14 0 0 0 0,0 0 0 0 0,0 0 0 0 0,0 0 0 0 0,0 0 0 0 0,0 0 0 0 0,0 14 0 0 0,0-14 0 0 0,0 0 0 0 0,0 0 0 0 0,-13 0 0 0 0,13 13 0 0 0,0-13 0 0 0,0 0 0 0 0,40-13 0 0 0,-26 13 0 0 0,-28 0 0 0 0,14 0 0 0 0,-13 0 0 0 0,13 0 0 0 0,-14-14 0 0 0,14 14 0 0 0,0 0 0 0 0,0 0 0 0 0,-13 0 96 0 0,13 14-96 0 0,-13-14 96 0 0,13 0-96 0 0,0 0 0 0 0,0 0-96 0 0,-14 0 96 0 0,14 0 0 0 0,0 0 0 0 0,0 13 0 0 0,0-13 0 0 0,0 0 0 0 0,0-13 0 0 0,14 13 0 0 0,-14 0 0 0 0,13 0 0 0 0,-13 0 0 0 0,0 0 0 0 0,14 0 0 0 0,-14-14 64 0 0,0 14-64 0 0,0 0 64 0 0,0 0-64 0 0,0 0 64 0 0,0 0-64 0 0,0 0 0 0 0,0 0 64 0 0,0 0-64 0 0,-13 0 0 0 0,13 14 0 0 0,0-14 0 0 0,0 0 0 0 0,0 0 0 0 0,0 0 0 0 0,0 0 0 0 0,0 13-72 0 0,13-13 72 0 0,-13 0 0 0 0,0-13 0 0 0,14 13 0 0 0,-14 0 0 0 0,0 0 0 0 0,0 0 0 0 0,14 0 0 0 0,-14 0 0 0 0,0 0 0 0 0,0-14 0 0 0,0 14 0 0 0,0 0 0 0 0,-14 0 0 0 0,14 0 0 0 0,-13 14-104 0 0,-1-14 32 0 0,14 0 8 0 0,-13 0 0 0 0,-14 0 64 0 0,13 0 0 0 0,1 0 0 0 0,-14 13 0 0 0,0-13-72 0 0,0 0 72 0 0,0 0-80 0 0,0 0 80 0 0,0 0-64 0 0,0 0 64 0 0,0 0 0 0 0,-14 14-72 0 0,14-14 72 0 0,-13 14 0 0 0,13-14 0 0 0,-14 0 0 0 0,1 0 0 0 0,13 13 0 0 0,-14-13 0 0 0,14 0 64 0 0,-13 0-64 0 0,-1 14 0 0 0,14-14 0 0 0,-13 0 0 0 0,-1 0 0 0 0,1 13 0 0 0,-1-13 0 0 0,1 0 0 0 0,-1 0 0 0 0,1 0 0 0 0,-1 14 0 0 0,-13-14 64 0 0,14 0-64 0 0,-1 0 0 0 0,-13 0 0 0 0,0 0 0 0 0,-14 0-64 0 0,14 0 64 0 0,-13 13-64 0 0,-1-13 64 0 0,14 0-64 0 0,-27 0 64 0 0,14 0-64 0 0,-1 0 64 0 0,1 0-64 0 0,-1 0 64 0 0,1 14-64 0 0,-1-14 64 0 0,-13 0 0 0 0,14 0 0 0 0,-15 0 0 0 0,1 0 0 0 0,0 0 0 0 0,-13 13 0 0 0,13-13 64 0 0,0 0-64 0 0,0 14 96 0 0,0-14-8 0 0,0 13-8 0 0,-14-13 0 0 0,14 0-80 0 0,0 0 80 0 0,-14 0-80 0 0,14 0 80 0 0,0-13 48 0 0,-13 13 16 0 0,13-14 0 0 0,0 14 0 0 0,-14 0-24 0 0,14-13-8 0 0,-14 13 0 0 0,1 0 0 0 0,-1 0-112 0 0,14 0 64 0 0,-13 0-64 0 0,-1-14 0 0 0,1 14 80 0 0,13 0-80 0 0,-14 0 80 0 0,14 14-80 0 0,0-14 0 0 0,0 0 64 0 0,0 0-64 0 0,0 0 0 0 0,13 0 0 0 0,1 0 0 0 0,-1 0-72 0 0,1 13 72 0 0,-1-13 0 0 0,0 0 0 0 0,14 0 0 0 0,-13-13 0 0 0,-14 13 0 0 0,27 0 0 0 0,-14 0 0 0 0,1 0 0 0 0,13 0 0 0 0,-14-14 0 0 0,14 14-96 0 0,-13 14 96 0 0,13-14 0 0 0,-14 0 0 0 0,14 0 0 0 0,-13 0 0 0 0,-1 0 0 0 0,14 0 0 0 0,-14 0 88 0 0,1 0-24 0 0,-1 13-144 0 0,1-13-24 0 0,13 0-8 0 0,-14 14 0 0 0,14-28 112 0 0,-13 14 0 0 0,13 14 96 0 0,0-14-96 0 0,0 13 0 0 0,0-13-112 0 0,0 0 8 0 0,0 0 0 0 0,0 0 168 0 0,0 0 32 0 0,13 14 0 0 0,1-14 8 0 0,-15 0-104 0 0,15 13 0 0 0,-14-13 0 0 0,13 0 0 0 0,1 0 0 0 0,13 0-128 0 0,-14 14 24 0 0,1-14 8 0 0,13 0 96 0 0,0 0 128 0 0,-14 0-24 0 0,14 0-8 0 0,0 0-96 0 0,0 0 0 0 0,0 0 0 0 0,0 0 0 0 0,0 0 0 0 0,0 0-128 0 0,0 0 24 0 0,0 0 8 0 0,0 0 96 0 0,0 13 128 0 0,0 1-24 0 0,14-14-8 0 0,-14 13-192 0 0,0-13-32 0 0,13 0-16 0 0,-13 0 0 0 0,14 14 232 0 0,-14-1 40 0 0,0-13 16 0 0,13 0 0 0 0,1 0-240 0 0,-14 14-40 0 0,27-14-16 0 0,-14 13 0 0 0,1-13 152 0 0,0 0 0 0 0,13-13 0 0 0,-14 13 0 0 0,14 0 96 0 0,0 0 32 0 0,0 13 0 0 0,0-13 0 0 0,0 0-128 0 0,0-13 0 0 0,0 13 0 0 0,14 0 0 0 0,-14 0-80 0 0,0 0-40 0 0,13 0-8 0 0,1 0 0 0 0,-14 0 128 0 0,0 0 0 0 0,13 0 0 0 0,1 0 0 0 0,0 0 0 0 0,-1 0 80 0 0,1 0-80 0 0,-1 0 64 0 0,1-14 0 0 0,13 14 0 0 0,-14 0 0 0 0,14-13 0 0 0,0 13-64 0 0,-13 0 0 0 0,13 13 0 0 0,-14-13 0 0 0,15 0 0 0 0,-15-13 0 0 0,14 13-72 0 0,0 13 72 0 0,-13-13 0 0 0,13 14 72 0 0,0-14-8 0 0,0 0 0 0 0,-14 0-64 0 0,14 13-88 0 0,-13-13 24 0 0,13 0 0 0 0,-13 0 64 0 0,13 0 88 0 0,0 0-24 0 0,0 0 0 0 0,0 0-64 0 0,0 0 0 0 0,0 0 0 0 0,0 0 0 0 0,0 0 0 0 0,0 0 0 0 0,0 0-96 0 0,0 14 96 0 0,-13-14 0 0 0,13 0 0 0 0,-14 13 0 0 0,14-13 0 0 0,-13 0 0 0 0,-1 0 0 0 0,14 0 0 0 0,-13 14 0 0 0,-1-14 0 0 0,1 13 0 0 0,0 1 0 0 0,-1-14 96 0 0,1 0-96 0 0,-1 13 0 0 0,1-13-80 0 0,-14 14 80 0 0,13-14 0 0 0,1 13 0 0 0,-14-13 0 0 0,13 0 0 0 0,1 0 0 0 0,-1 14 0 0 0,1-1 0 0 0,-1 1 0 0 0,-13-14 0 0 0,14 0 0 0 0,0 0 0 0 0,-14 0 80 0 0,13 0-80 0 0,1 0 0 0 0,-14-14 0 0 0,13 14 0 0 0,1 0 0 0 0,-14-13 0 0 0,13 13-88 0 0,-13-14 88 0 0,0 14 64 0 0,0 0 64 0 0,0 0 0 0 0,0 0 8 0 0,-13 0-136 0 0,13 0 64 0 0,-14 0-64 0 0,15 0 0 0 0,-15 0 88 0 0,1 0-88 0 0,13 0 80 0 0,-14 0-80 0 0,1 0 0 0 0,-1 0 0 0 0,14 0-88 0 0,-13 0 88 0 0,13 0-64 0 0,-14-13 64 0 0,1 13 0 0 0,-1 0 0 0 0,1-14 0 0 0,-1 1 0 0 0,1-1 0 0 0,-1 14 0 0 0,1 0 0 0 0,-14 0 0 0 0,13 0 0 0 0,-13-13 0 0 0,0 13 0 0 0,0 0 0 0 0,0 0 0 0 0,0 0 0 0 0,0 0 0 0 0,0 0 0 0 0,0 0 0 0 0,0 0 0 0 0,-13 13 0 0 0,-1-13 0 0 0,1 0 0 0 0,-1 0 0 0 0,1-13 0 0 0,-14 13 0 0 0,13 0 0 0 0,-13 13 0 0 0,14-13 0 0 0,-14 0 0 0 0,0 0 0 0 0,0 0 0 0 0,0-13 0 0 0,0 13 0 0 0,-1 13 0 0 0,1-13 0 0 0,0 0 0 0 0,-13 0 80 0 0,13 0-16 0 0,0 0-64 0 0,-14 0 0 0 0,1 0 0 0 0,-1 0 0 0 0,14 0 0 0 0,-27 0 64 0 0,14 0-64 0 0,-1 0 72 0 0,1 0-72 0 0,-14 0 64 0 0,13 14-64 0 0,-27-14 0 0 0,14 13 72 0 0,-13 1-72 0 0,13-1-88 0 0,-14-13 24 0 0,1 14 0 0 0,-14-1-152 0 0,13 1-24 0 0,0-14-8 0 0,1 0 0 0 0,-1 0 112 0 0,1 0 16 0 0,-1 13 8 0 0,14-13 0 0 0,0 14 256 0 0,0-14 48 0 0,0 0 16 0 0,-14 0 0 0 0,1 0-208 0 0,13 0-96 0 0,-14 0 0 0 0,14 0 8 0 0,-13 0 216 0 0,13 0 48 0 0,-14 0 8 0 0,0 0 0 0 0,1 0-104 0 0,-1 13-16 0 0,1-13-64 0 0,-1 0 96 0 0,1 0-96 0 0,-1-13 88 0 0,14 26-88 0 0,-13-13 80 0 0,12 0-80 0 0,-12 0 0 0 0,26 14 0 0 0,-13-14 0 0 0,0-14 0 0 0,14 14 0 0 0,-1-13 72 0 0,1 13-72 0 0,-1-14 0 0 0,1 14 0 0 0,-1-13 0 0 0,14 13 0 0 0,-14-14 0 0 0,1 1 0 0 0,13 13 72 0 0,-14-14-72 0 0,1 14 64 0 0,-1 0-64 0 0,14 0 0 0 0,-13 0 0 0 0,13-13 0 0 0,-14 13 0 0 0,14 13 0 0 0,-13-13 0 0 0,13 0-80 0 0,0 0 80 0 0,0 14-80 0 0,0-14 80 0 0,13 0-136 0 0,-13 13 16 0 0,14-13 8 0 0,-15 0 0 0 0,15 0-8 0 0,-14 0 0 0 0,13 0 0 0 0,1 0 0 0 0,-14 14 120 0 0,13-14 0 0 0,1 0 0 0 0,-14-14 0 0 0,13 14 64 0 0,1 14 0 0 0,-1-14 8 0 0,1 13 0 0 0,-14-13-8 0 0,13-13 0 0 0,1 26 0 0 0,-1-13 0 0 0,1 0-64 0 0,-14 0 0 0 0,13 14 0 0 0,1-14 0 0 0,13 0 64 0 0,-14 0-64 0 0,14 0 96 0 0,0 0-32 0 0,0-14-64 0 0,0 14 64 0 0,0 0-64 0 0,0 0 64 0 0,0 0 32 0 0,0 0 8 0 0,0 0 0 0 0,0 0 0 0 0,0 0 80 0 0,0 0 8 0 0,0-13 8 0 0,14 13 0 0 0,-14-14-200 0 0,13 14 0 0 0,-13-13-96 0 0,14 13 96 0 0,-1 0 0 0 0,-13 0 64 0 0,14 0 16 0 0,-14-14 0 0 0,13 14-80 0 0,1 0-128 0 0,-14 0 32 0 0,13 0 8 0 0,1 0 88 0 0,-1 0 128 0 0,1 0-32 0 0,-1 0-8 0 0,1 0-88 0 0,-1 0-128 0 0,1 0 32 0 0,13 0 8 0 0,-14 0 88 0 0,1 0 128 0 0,13-13-32 0 0,-14 13-8 0 0,1 0-88 0 0,13 0 0 0 0,-14 0 0 0 0,15 0 0 0 0,-15 0 0 0 0,14 0-136 0 0,-13 0 32 0 0,-1 0 8 0 0,14 0 96 0 0,0 0 128 0 0,-13 0-24 0 0,13 0-8 0 0,0 0-96 0 0,0-14 0 0 0,0 14 0 0 0,0 0 0 0 0,0 0 0 0 0,13 0 0 0 0,1 0 0 0 0,-1 0 0 0 0,-13 0 0 0 0,14-13 0 0 0,-1 13 0 0 0,1 0 0 0 0,13-14 0 0 0,-13 14 0 0 0,-1 0 0 0 0,14-13 0 0 0,-13 13 0 0 0,13-14 0 0 0,-14 14 0 0 0,14-13 0 0 0,-13 13 0 0 0,13-14 0 0 0,0 1 0 0 0,0 13 0 0 0,0-14 0 0 0,-13 14 0 0 0,13-13 0 0 0,0 13 0 0 0,13-14-88 0 0,-13 14 88 0 0,0-13-80 0 0,0-1 80 0 0,0 14 0 0 0,1-13 0 0 0,-1 13 104 0 0,0 0-32 0 0,0 0-72 0 0,0 0 0 0 0,0-14 0 0 0,0 14 0 0 0,0 0 0 0 0,0-13 0 0 0,0 13 0 0 0,0 0 0 0 0,-13-14 0 0 0,13 14 0 0 0,0 0 0 0 0,0-13 0 0 0,0 13 0 0 0,0-14 0 0 0,0 1 0 0 0,0 13 0 0 0,0-14 0 0 0,-14 1 0 0 0,15 13 0 0 0,-15-14 0 0 0,1 1 0 0 0,13-1 0 0 0,-14 14 0 0 0,1-13 0 0 0,13 13 0 0 0,-14 0 0 0 0,1-14 0 0 0,-1 14 0 0 0,1 0 0 0 0,-1-14 0 0 0,1 14 0 0 0,0 0 0 0 0,-14 0 0 0 0,13 0-128 0 0,-13-13 32 0 0,14 13 8 0 0,-14 0 88 0 0,0 0 128 0 0,13 0-32 0 0,-13 0-8 0 0,14 0-88 0 0,-14 0-128 0 0,0 0 32 0 0,13 0 8 0 0,-13 0 88 0 0,-13 0 112 0 0,13-14-24 0 0,0 14-8 0 0,-14 0-80 0 0,1-13 0 0 0,-1 13 0 0 0,1 0 0 0 0,0 0 0 0 0,-1 0 0 0 0,1 0-112 0 0,-14 13 40 0 0,13-13 72 0 0,1 0 88 0 0,-14 0-24 0 0,13 0 0 0 0,-13 0-64 0 0,14 0-96 0 0,-14 0 16 0 0,13 0 8 0 0,1 0 72 0 0,-1 0 96 0 0,-13 0-16 0 0,14-13-8 0 0,-14 13-72 0 0,13 0 0 0 0,-13 0-96 0 0,14 0 96 0 0,-14-14 0 0 0,0 14 120 0 0,13 0-8 0 0,-13 0 0 0 0,0 0-112 0 0,0 0 0 0 0,0 0 0 0 0,0 0 0 0 0,0 0 0 0 0,0 0 0 0 0,-13-13-72 0 0,-1 13 72 0 0,14-14 0 0 0,-13 14 0 0 0,-14-13 0 0 0,13 13 80 0 0,-13 0-80 0 0,0 0 0 0 0,0 0-80 0 0,-14 0 80 0 0,14 0 0 0 0,-13 0 0 0 0,-1 0 0 0 0,-13 0 80 0 0,14 0-80 0 0,-14 0 0 0 0,13 0 0 0 0,1 13-88 0 0,-14-13 88 0 0,13 0 0 0 0,-13 0 64 0 0,0 14-64 0 0,13-14 0 0 0,-13 0 0 0 0,0 13 0 0 0,14 1 0 0 0,-14-14 0 0 0,13 13 0 0 0,1-13 0 0 0,-14 14 0 0 0,13-1-144 0 0,-13 1-64 0 0,0 0-16 0 0,0-1 0 0 0,0 1-928 0 0,-14-1-184 0 0,14 1-40 0 0,-13-1-7463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8"/>
    </inkml:context>
    <inkml:brush xml:id="br0">
      <inkml:brushProperty name="width" value="0.15" units="cm"/>
      <inkml:brushProperty name="height" value="0.3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26914 10687 18079 0 0,'0'0'400'0'0,"0"0"80"0"0,0 0 24 0 0,-14-13 0 0 0,14 13-408 0 0,0 0-96 0 0,0 0 0 0 0,-13 0 0 0 0,13 0 128 0 0,-14 0 8 0 0,14 0 0 0 0,-13 0 0 0 0,13 0-56 0 0,-14 0-16 0 0,14 0 0 0 0,-13 0 0 0 0,13 13-64 0 0,0-13 0 0 0,-14 0 0 0 0,14 0-88 0 0,0 0 88 0 0,0 0 0 0 0,0 0 0 0 0,0 0 0 0 0,0 0 96 0 0,0 0 40 0 0,0 0 8 0 0,0 0 0 0 0,0 0 16 0 0,0 0 8 0 0,14 0 0 0 0,-1-13 0 0 0,-13 13-40 0 0,14 0-16 0 0,-1 0 0 0 0,1 0 0 0 0,13 0-112 0 0,-14 13 0 0 0,1-13 0 0 0,13 0 0 0 0,0 0 88 0 0,0 0-88 0 0,0 0 96 0 0,13 0-96 0 0,-13 0 0 0 0,14 0 0 0 0,-14 0 0 0 0,13-13 0 0 0,-13 13 0 0 0,0 0 0 0 0,14-14 0 0 0,-14 14 0 0 0,14-13 96 0 0,-1 13-96 0 0,1 0 96 0 0,-1 0-96 0 0,1-14 72 0 0,-14 14-72 0 0,27 0 0 0 0,-27 0 72 0 0,13 0-72 0 0,1 0 80 0 0,-14 0-80 0 0,13 14 80 0 0,1-14 0 0 0,-1 0 0 0 0,1 0 0 0 0,-14 13 0 0 0,27-13-80 0 0,-13 0 0 0 0,-1 14 0 0 0,1-14 0 0 0,-1 0 0 0 0,1 13 0 0 0,-1-13 0 0 0,1 0 0 0 0,-14 0 80 0 0,0 0-80 0 0,13 0 96 0 0,-13 0-96 0 0,0 0 144 0 0,0 14-24 0 0,0-14-8 0 0,0 0 0 0 0,0 0-8 0 0,14 0 0 0 0,-14 0 0 0 0,0 0 0 0 0,0 0-104 0 0,14 0 64 0 0,-14 0-64 0 0,0 0 0 0 0,0 0 0 0 0,13 0 64 0 0,-13 0-64 0 0,0 0 0 0 0,0 0 0 0 0,0 0 0 0 0,0 0 0 0 0,0 0 0 0 0,0 14 0 0 0,0-14 0 0 0,0 0 0 0 0,0 0 0 0 0,14 0 0 0 0,-14 0 0 0 0,0 0 0 0 0,0 0 0 0 0,14 0 0 0 0,-14 0 0 0 0,13 0 0 0 0,1 0 0 0 0,-14 0 0 0 0,13 0 0 0 0,1 0 0 0 0,-14-14 0 0 0,13 14 64 0 0,1 0-64 0 0,-14-14 0 0 0,13 14 0 0 0,1-13 0 0 0,-14-1 64 0 0,13 14-64 0 0,1-13 0 0 0,0 13 72 0 0,-14-14-8 0 0,13 14 0 0 0,-13 0 0 0 0,0 0-64 0 0,0 0-88 0 0,0 0 24 0 0,0 0 0 0 0,0 0 64 0 0,0 14 0 0 0,0-14 0 0 0,-13 0 0 0 0,-1 0 0 0 0,14 0 0 0 0,-13 0 0 0 0,-1 0 0 0 0,1 0 0 0 0,-14 0 0 0 0,13 0 64 0 0,1 0-64 0 0,-14 0 64 0 0,13 0-64 0 0,-13 0 64 0 0,0 0-64 0 0,0 0 0 0 0,0 0 0 0 0,14 13 0 0 0,-14-13-64 0 0,0 0 64 0 0,0 0 0 0 0,13 0 64 0 0,-13 0-64 0 0,0 0 0 0 0,0 0 0 0 0,14 14 0 0 0,-14-14 0 0 0,0 0 0 0 0,0 0 0 0 0,0 0 0 0 0,0 0-64 0 0,0 0 64 0 0,0 0 0 0 0,0 0 0 0 0,0 0 0 0 0,0 0 0 0 0,0 0 0 0 0,0 0 0 0 0,0 0 0 0 0,0 0 0 0 0,0 0-64 0 0,-14 0 64 0 0,1 0 0 0 0,-1 0 0 0 0,1 0 0 0 0,-1 0 0 0 0,1 0 0 0 0,-1 0 0 0 0,-13 0 0 0 0,14 0 0 0 0,-14 0 0 0 0,13-14 64 0 0,-13 14-64 0 0,0 0 64 0 0,0 14-64 0 0,-13-14 64 0 0,13 0-64 0 0,0 13 64 0 0,-14-13-64 0 0,1 14 104 0 0,13 0-8 0 0,-14-1-8 0 0,0-13 0 0 0,1 14-88 0 0,-1-1-128 0 0,14 1 32 0 0,-13-14 8 0 0,13 0 88 0 0,-14 13 0 0 0,1-13 0 0 0,-1 14 0 0 0,1-14 0 0 0,-1 0 0 0 0,1 13 0 0 0,-1-13 0 0 0,1 0 64 0 0,-14 14 24 0 0,13-14 8 0 0,0 13 0 0 0,-13-13-96 0 0,0 0 0 0 0,14 14 0 0 0,-14-14 0 0 0,-14 0 0 0 0,14 13 0 0 0,0-13 0 0 0,0 14 0 0 0,0-14 0 0 0,0 0 0 0 0,0 13-64 0 0,13-13 64 0 0,-13 0 0 0 0,14 0 0 0 0,-14 0 0 0 0,13 0 0 0 0,-13 0 0 0 0,14 14 0 0 0,-1-14 0 0 0,1 0 0 0 0,-14 0 0 0 0,13 0 0 0 0,1 13 64 0 0,-1-13-64 0 0,0 0 144 0 0,-13 0 16 0 0,14 0 0 0 0,-1 0 0 0 0,-13 0-160 0 0,0 14 0 0 0,14-14 0 0 0,-14 0 0 0 0,0 13 0 0 0,0-13 0 0 0,13 14 0 0 0,-13-14 0 0 0,14 14-176 0 0,-15-14-64 0 0,15 13-16 0 0,-1-13 0 0 0,1 0 256 0 0,-1 14 0 0 0,1-14-64 0 0,13 0 64 0 0,-14 13 0 0 0,14-13 0 0 0,-13 0 0 0 0,13 0 0 0 0,0 14 0 0 0,0-14 0 0 0,0 13 0 0 0,0-13 0 0 0,0 14 0 0 0,13-14 0 0 0,-13 0 0 0 0,14 0 0 0 0,-14 13 0 0 0,13-13 0 0 0,0 14 64 0 0,1-14-64 0 0,-1 0 0 0 0,1 0-112 0 0,13 0 16 0 0,-14 0 8 0 0,14 0 88 0 0,0 0 88 0 0,0 0-24 0 0,0 0 0 0 0,0 0-64 0 0,0 0 0 0 0,0 0 0 0 0,0 0 0 0 0,14 0 224 0 0,-14-14 24 0 0,13 14 8 0 0,1 0 0 0 0,-1 0-344 0 0,15-13-64 0 0,-15 13-8 0 0,14 0-8 0 0,-13 13 64 0 0,13-13 8 0 0,0-13 8 0 0,13 13 0 0 0,1 0 88 0 0,-1 0 0 0 0,-13-14 0 0 0,27 14 0 0 0,-13 0 0 0 0,-1 0 0 0 0,1-13 0 0 0,13 13 0 0 0,-14 0 0 0 0,14-14 0 0 0,1 14 0 0 0,-15 0 0 0 0,28 0 0 0 0,-14 0-64 0 0,0 0 64 0 0,0 0 0 0 0,13 0 0 0 0,-13 0 0 0 0,-13 0 0 0 0,13 0-64 0 0,0 0 64 0 0,14 14 0 0 0,-28-14 0 0 0,14 0 0 0 0,0 13 0 0 0,0 1-64 0 0,14-14 64 0 0,-28 0-64 0 0,28 13 64 0 0,-14 1 0 0 0,0-14 0 0 0,13 0 0 0 0,1 0 0 0 0,0 0 0 0 0,-1 0 0 0 0,1 0 0 0 0,-14 0 0 0 0,13 0-64 0 0,1 0 64 0 0,-14 0-64 0 0,13 0 64 0 0,-13 0 0 0 0,0 0 0 0 0,1 0 0 0 0,-1 0 0 0 0,0 0 72 0 0,-14 0-8 0 0,14-14-64 0 0,0 14 88 0 0,-13 0-88 0 0,13 0 80 0 0,0 0-80 0 0,0 0 96 0 0,0 0-24 0 0,-14 0-8 0 0,15-13 0 0 0,-1 13-152 0 0,0 0-32 0 0,-14 0-8 0 0,14-14 0 0 0,-13 14 128 0 0,-1 0-72 0 0,1-13 72 0 0,-1 13-64 0 0,1 0 152 0 0,-1-14 32 0 0,-13 14 8 0 0,14 0 0 0 0,-14 0 72 0 0,13 0 24 0 0,-13 14 0 0 0,0-14 0 0 0,1 0-224 0 0,-1 13 0 0 0,0-13 0 0 0,-14 0 0 0 0,1 14-216 0 0,-1-14-80 0 0,1 0-24 0 0,-1 0 0 0 0,-13 0-512 0 0,0 0-96 0 0,0 0-32 0 0,0 0-5111 0 0,0 0-1025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9"/>
    </inkml:context>
    <inkml:brush xml:id="br0">
      <inkml:brushProperty name="width" value="0.15" units="cm"/>
      <inkml:brushProperty name="height" value="0.3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26900 8350 12528 0 0,'0'0'272'0'0,"0"0"56"0"0,0 0 16 0 0,0 0 8 0 0,0 0-280 0 0,0 0-72 0 0,0 0 0 0 0,0 0 0 0 0,0 0 0 0 0,0 0 0 0 0,0 0 0 0 0,0 0 0 0 0,14-13 0 0 0,-14-1 0 0 0,13 1 64 0 0,-13 13-64 0 0,14 0 176 0 0,-1-14-8 0 0,-13 14 0 0 0,14 0 0 0 0,-1 0 200 0 0,1-13 40 0 0,-14 13 8 0 0,13 0 0 0 0,-13 0 47 0 0,14 0 17 0 0,-1 0 0 0 0,-13-14 0 0 0,14 14-312 0 0,-1 14-56 0 0,-13-14-16 0 0,14 0 0 0 0,-1 0 0 0 0,14 0 0 0 0,-13 0 0 0 0,13 0 0 0 0,-14 0 128 0 0,14 0 32 0 0,1 0 0 0 0,-15 0 0 0 0,14 0-184 0 0,0 0-72 0 0,0 0 64 0 0,0 0-64 0 0,0 0 64 0 0,0 0-64 0 0,0 0 64 0 0,0 0-64 0 0,0 0 0 0 0,0 0 0 0 0,0 13 0 0 0,0-13 0 0 0,0 0 0 0 0,14 0 0 0 0,0 0 0 0 0,-14 0 0 0 0,13 0 0 0 0,-13 0 0 0 0,0 0 0 0 0,14 0 0 0 0,-14 0 0 0 0,0 0 0 0 0,13 0 96 0 0,-13 0-32 0 0,0 0-64 0 0,14 0 0 0 0,-14 14 0 0 0,-14-14 0 0 0,14 0 0 0 0,0 13 0 0 0,1-13 0 0 0,-1 14 0 0 0,0-14 0 0 0,0 0 0 0 0,0 0 0 0 0,0 0 0 0 0,0 0 0 0 0,0 0 0 0 0,0 0 0 0 0,0 0 0 0 0,-14 0 0 0 0,14 0 0 0 0,0 0 0 0 0,-13 0 0 0 0,-1 0 0 0 0,14-14 96 0 0,-13 1-96 0 0,-1 13 96 0 0,1-14-96 0 0,-1 14 0 0 0,1 0 0 0 0,-1 0 64 0 0,1 0-64 0 0,-14 0 0 0 0,14 14 0 0 0,-1-14 0 0 0,-13 0-72 0 0,14 13 72 0 0,-14-13-96 0 0,13 0 96 0 0,-13 14-80 0 0,14-14 80 0 0,-14 0-64 0 0,0 0 64 0 0,0 0 0 0 0,0 0 0 0 0,0 0 0 0 0,0 0 64 0 0,0 0 8 0 0,0 0 8 0 0,0 0 0 0 0,0 0 0 0 0,0 0 24 0 0,-14 0 8 0 0,1 0 0 0 0,13 0 0 0 0,-14 0-112 0 0,-13 0 0 0 0,13 0-72 0 0,1 0 72 0 0,-14 0 0 0 0,13 0 120 0 0,-13 0-16 0 0,0-14 0 0 0,0 14-168 0 0,0 0-40 0 0,0-13-8 0 0,0 13 0 0 0,-13 0 112 0 0,-1 0 0 0 0,1 0 0 0 0,-1 13 0 0 0,-13-13 0 0 0,13 0 0 0 0,1 14 0 0 0,-1-14 0 0 0,14 0 0 0 0,-13 0 0 0 0,13 0 64 0 0,-14 0-64 0 0,14 0 96 0 0,-13 0 0 0 0,13 0-8 0 0,0 0 0 0 0,0 0-24 0 0,-14 13-64 0 0,14-13 96 0 0,-14 14-32 0 0,14-14-64 0 0,-13 13 64 0 0,13-13-64 0 0,-14 0 64 0 0,1 14-64 0 0,-1-1 0 0 0,1 1 0 0 0,13-1 64 0 0,-14-13-64 0 0,1 14-72 0 0,13-1 72 0 0,-14-13-104 0 0,0 14-56 0 0,14-14 0 0 0,0 13-8 0 0,0-13 0 0 0,0 0 168 0 0,14 14 0 0 0,-14-14 0 0 0,13 13 0 0 0,1-13 0 0 0,-1 14 0 0 0,1-14 0 0 0,-1 13 0 0 0,1-13 0 0 0,13 0 0 0 0,-14 14 0 0 0,14-14 0 0 0,0 0 0 0 0,0 0 128 0 0,0 0-16 0 0,14 13-8 0 0,-14-13 56 0 0,13 14 0 0 0,14-14 8 0 0,-13 0 0 0 0,-1 0-168 0 0,14 0 0 0 0,0-14-80 0 0,-13 14 80 0 0,13 0 0 0 0,0 0 128 0 0,0-13-16 0 0,0 13 0 0 0,0 0-112 0 0,0 0 0 0 0,-13 0 0 0 0,13-14 0 0 0,0 14 0 0 0,0 0 0 0 0,-14 0 0 0 0,14 0 0 0 0,0 0 0 0 0,14-13 72 0 0,-14 13-72 0 0,0-14 64 0 0,13 14-64 0 0,-13 0 0 0 0,14-13 0 0 0,-14 13-88 0 0,0 0 88 0 0,14 0 112 0 0,-14 0-24 0 0,13 0-8 0 0,-13 0-80 0 0,14 13 96 0 0,-14-13-96 0 0,0 0 96 0 0,13 0-96 0 0,-13 0 64 0 0,14 14-64 0 0,-14-14 64 0 0,13 0-64 0 0,-13 0 0 0 0,0 0 0 0 0,14 0 0 0 0,-14 0 0 0 0,14 0 64 0 0,-14-14-64 0 0,13 14 64 0 0,-13 0-64 0 0,14 0-88 0 0,-14-13 24 0 0,0 13 0 0 0,13-14-32 0 0,-13 14 0 0 0,0 0 0 0 0,0 0 0 0 0,0-13-264 0 0,14 13-56 0 0,-14-14-16 0 0,-13 14-8135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0"/>
    </inkml:context>
    <inkml:brush xml:id="br0">
      <inkml:brushProperty name="width" value="0.15" units="cm"/>
      <inkml:brushProperty name="height" value="0.3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26954 5743 18287 0 0,'0'0'400'0'0,"-13"-27"80"0"0,13 27 24 0 0,-14-14 8 0 0,14 14-408 0 0,0 0-104 0 0,0 0 0 0 0,0 0 0 0 0,0 0-168 0 0,0 0-56 0 0,0 0-16 0 0,0 0 0 0 0,0 0-152 0 0,0 0-32 0 0,0 0-8 0 0,-13-13 0 0 0,13 13 216 0 0,0 0 48 0 0,0 0 8 0 0,0-14 0 0 0,-14 14 160 0 0,14 0 120 0 0,0-13-24 0 0,0 13 0 0 0,0 0 128 0 0,14 0 16 0 0,-14-14 8 0 0,13 14 0 0 0,1-14-144 0 0,-1 14-24 0 0,1 0-8 0 0,13 0 0 0 0,-14 0-72 0 0,28 0 0 0 0,-14 0 0 0 0,0-13-88 0 0,27 13 88 0 0,-27 0 0 0 0,13 0 0 0 0,1 0 0 0 0,13 0 0 0 0,-13 0 72 0 0,-1-14 0 0 0,14 14 0 0 0,0 0-72 0 0,0 14 96 0 0,0-28-96 0 0,0 14 96 0 0,0 0 112 0 0,0 0 24 0 0,1 0 8 0 0,-1 0 0 0 0,0 0-56 0 0,13 0-16 0 0,-13 0 0 0 0,0 0 0 0 0,14 14-104 0 0,-14-14-64 0 0,0 0 80 0 0,0 13-80 0 0,0-13 0 0 0,0 14 0 0 0,-13-14 0 0 0,13 14 0 0 0,-14-1 0 0 0,14 1 0 0 0,0-1 0 0 0,-13 1 0 0 0,-1-14 0 0 0,14 13 0 0 0,-13 1 0 0 0,0-14 0 0 0,-1 13 0 0 0,14-13 0 0 0,0 14 0 0 0,-13-14 0 0 0,13 0 0 0 0,0 0 0 0 0,0 13 0 0 0,0-13 0 0 0,0 0 64 0 0,-14 0-64 0 0,15 0 0 0 0,-15 0 0 0 0,1 0 64 0 0,13 0-64 0 0,0 0 0 0 0,40 0 0 0 0,-26 0 0 0 0,-41-13 0 0 0,13 13 0 0 0,1 0 0 0 0,0 0 64 0 0,-1-14-64 0 0,1 14 0 0 0,-1-13 72 0 0,1 13 64 0 0,-1 0 16 0 0,1-14 0 0 0,-14 14 0 0 0,13-13 72 0 0,1 13 8 0 0,-14 0 8 0 0,0 0 0 0 0,0 13-152 0 0,0-13-88 0 0,0 0 96 0 0,0 0-96 0 0,-14 14 0 0 0,15-14 0 0 0,-1 13 0 0 0,-14-13-72 0 0,1 14 72 0 0,-1-14-64 0 0,14 0 64 0 0,-13 13-64 0 0,-14-13 64 0 0,13 14 0 0 0,1-14-72 0 0,-1 0 72 0 0,-13 0 0 0 0,0 0 0 0 0,0 13 0 0 0,0-13 0 0 0,14 0-120 0 0,-14 0-8 0 0,0 0-8 0 0,-14 14 0 0 0,14-14-96 0 0,0 0-24 0 0,-13 0 0 0 0,-1 13 0 0 0,1-13 160 0 0,-1 0 96 0 0,1 0-104 0 0,-1 0 40 0 0,-13 0 64 0 0,14 14 0 0 0,-14-14 80 0 0,-14 0-80 0 0,0 0 0 0 0,14 0 0 0 0,14 0 0 0 0,-14 0 0 0 0,0 0 312 0 0,0 0 8 0 0,-14 0 8 0 0,14 0 0 0 0,0 0-216 0 0,-13 0-48 0 0,13 0 0 0 0,-14-14-64 0 0,1 14 248 0 0,13 0-8 0 0,-14 0 0 0 0,-13-13 0 0 0,13 13-32 0 0,1 0-8 0 0,-14-14 0 0 0,13 14 0 0 0,-13 0-80 0 0,14 0-24 0 0,-1 0 0 0 0,1-13 0 0 0,-14 13-96 0 0,13 13 64 0 0,-13-13-64 0 0,0 0 0 0 0,0 14 0 0 0,0-14 0 0 0,0 13 0 0 0,0-13 0 0 0,0 14 0 0 0,-14-14 0 0 0,14 13 0 0 0,-13-13 0 0 0,13 14-96 0 0,-14-14 32 0 0,14 13 64 0 0,-14-13-104 0 0,14 0 104 0 0,-13 14 0 0 0,26-14-80 0 0,-13 13 80 0 0,0-13 0 0 0,14 14 0 0 0,-1-14 0 0 0,-13 0 0 0 0,0 14 64 0 0,13-14 0 0 0,1 13 0 0 0,-14-13 0 0 0,13 14-64 0 0,1-1-72 0 0,-14-13 72 0 0,13 14-104 0 0,1-14 104 0 0,-1 0 64 0 0,1 13 0 0 0,-1-13-64 0 0,14 0 0 0 0,-14 0 0 0 0,1 0 0 0 0,-1 0 0 0 0,14 0 64 0 0,-13 0-64 0 0,13-13 0 0 0,-14 13 0 0 0,14 0 64 0 0,-13 0-64 0 0,13 0 0 0 0,0 0 0 0 0,0 0 0 0 0,0 0 0 0 0,13 0 0 0 0,-13 0 0 0 0,0 0 104 0 0,13 0-32 0 0,1 0-8 0 0,-14 0 0 0 0,13 0-64 0 0,14 0-88 0 0,-13 0 24 0 0,13 0 0 0 0,0 0 64 0 0,0 0 0 0 0,0 0 0 0 0,0 0 0 0 0,-14-14 0 0 0,14 14 0 0 0,0 0 0 0 0,0 0 0 0 0,0 0 0 0 0,0 0 0 0 0,0 0 0 0 0,0 0 0 0 0,-13 0 0 0 0,13 0 0 0 0,0 0 0 0 0,0 0 0 0 0,-14 14 0 0 0,14-14-64 0 0,0 0 64 0 0,0 0-64 0 0,0 0 64 0 0,0 0 0 0 0,0 0 0 0 0,0 0 0 0 0,0 0 0 0 0,14 0 0 0 0,-14 0 0 0 0,0 0 0 0 0,0 0 0 0 0,0 0 0 0 0,0 0 0 0 0,0 0 0 0 0,0 0 0 0 0,0 0 0 0 0,0 0 0 0 0,0 0 0 0 0,0 0 0 0 0,0 0 0 0 0,0 0 0 0 0,0 0 0 0 0,0 0 0 0 0,0 0 0 0 0,-14 13 64 0 0,14-13-64 0 0,-13 0 0 0 0,13 0 0 0 0,-14 14 0 0 0,1-14 0 0 0,13 0 0 0 0,0 0 0 0 0,-14 0 0 0 0,1 0 0 0 0,-1 13 0 0 0,14-13 0 0 0,-13 0 0 0 0,-1 0 0 0 0,1 0 0 0 0,13 14 0 0 0,-14-14 0 0 0,1 0 0 0 0,13 13 0 0 0,0-13 0 0 0,0 0 0 0 0,0 0 0 0 0,0 0 0 0 0,0 0 0 0 0,0 0 0 0 0,13 0 0 0 0,1-13 88 0 0,-1 13-24 0 0,1 0 0 0 0,-1-14 0 0 0,14 14-64 0 0,-13 0 64 0 0,13 0-64 0 0,0 0 64 0 0,0-13-64 0 0,-14 13 0 0 0,14-14 0 0 0,0 14 0 0 0,14 0 0 0 0,-14-13 0 0 0,14 13 0 0 0,-14-14-88 0 0,27 14 24 0 0,-14-13 0 0 0,1 13 0 0 0,13 0 0 0 0,0-14 64 0 0,0 14-64 0 0,0 0 64 0 0,0-13-64 0 0,0 13 64 0 0,0 0 0 0 0,14 0 0 0 0,-14 0 0 0 0,13 0 0 0 0,-13 0-80 0 0,14 0 80 0 0,-14 0-80 0 0,13 0 80 0 0,1 0 0 0 0,0 0 80 0 0,-1 0-80 0 0,-13 0 0 0 0,14 0 0 0 0,13 0 0 0 0,-14 0 0 0 0,-13 0 0 0 0,14 0 0 0 0,-14 13 0 0 0,14-13 0 0 0,-14 0 0 0 0,13 0 0 0 0,-13 0 0 0 0,0 14 0 0 0,0-14 0 0 0,0 13 0 0 0,-13-13 0 0 0,13 0 0 0 0,0 0 0 0 0,-13 14 0 0 0,13-14 0 0 0,-14 13 0 0 0,14-13 0 0 0,0 0 0 0 0,-13 14 0 0 0,-1-14 0 0 0,14 0 0 0 0,-13 0 0 0 0,0 0 0 0 0,-1 0 0 0 0,1 0 0 0 0,-1 0 0 0 0,1 0 0 0 0,-14 0 0 0 0,13 0 0 0 0,-13 13 0 0 0,0-13 0 0 0,0 0 0 0 0,0 0 0 0 0,-13 14 0 0 0,13-14 0 0 0,-14 0 0 0 0,1 0 72 0 0,-1 13-72 0 0,1-13 64 0 0,-1 0-64 0 0,1 0 0 0 0,-14 0 0 0 0,0 0 0 0 0,0 0 0 0 0,0 0-1536 0 0,0 14-256 0 0,-14-14-40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1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3945 7242 14768 0 0,'0'0'320'0'0,"0"-13"72"0"0,0 13 16 0 0,0 0 8 0 0,0 0-328 0 0,0 0-88 0 0,0 0 0 0 0,0 0 0 0 0,0-14 0 0 0,14 14 0 0 0,-14-13 0 0 0,13 13-88 0 0,1-14 88 0 0,-1 14 64 0 0,1-13-64 0 0,-14 13 87 0 0,13-14 1 0 0,1 1 0 0 0,-1 13 0 0 0,1-14 0 0 0,-1 14 152 0 0,1-13 32 0 0,-1 13 8 0 0,1 0 0 0 0,13-14-160 0 0,-14 14-32 0 0,1 0-8 0 0,13-13 0 0 0,0 13-16 0 0,0 0 0 0 0,0-14 0 0 0,0 14 0 0 0,13-13 40 0 0,-13-1 8 0 0,14 1 0 0 0,-14-1 0 0 0,0 1-16 0 0,14 13-8 0 0,-14-14 0 0 0,13 14 0 0 0,-13-13 24 0 0,0 13 8 0 0,14 0 0 0 0,-14-14 0 0 0,13 14 0 0 0,-13 14 0 0 0,14-14 0 0 0,-14 0 0 0 0,13 0-56 0 0,-13 0 0 0 0,14 13-64 0 0,-14-13 96 0 0,0 0-32 0 0,0 0 0 0 0,0 0-64 0 0,0 0 96 0 0,0 0 24 0 0,14 0 0 0 0,-14 0 0 0 0,0 0 0 0 0,13 0-56 0 0,-13 0 0 0 0,14-13-64 0 0,-1 13 96 0 0,-13 0 64 0 0,14 0 0 0 0,-1-14 8 0 0,1 14 0 0 0,-1-14-168 0 0,1 14-144 0 0,-14-13 24 0 0,13 13 8 0 0,-13-14 112 0 0,14 14 0 0 0,-14-13 0 0 0,14-1 0 0 0,-14 14 0 0 0,13 0 0 0 0,-13-13 64 0 0,14 13-64 0 0,-1-14 144 0 0,-13 14 0 0 0,14 0 0 0 0,-14 0 0 0 0,0 0-144 0 0,13 0 0 0 0,-13 0 0 0 0,0 0 0 0 0,14 0 64 0 0,-14 0-64 0 0,0 0 0 0 0,0 14 0 0 0,0-14 64 0 0,14 0-64 0 0,-14 0 0 0 0,13 13 0 0 0,-13-13 0 0 0,14 0 0 0 0,-14 0 0 0 0,13 0 0 0 0,1 14 0 0 0,-14-14 0 0 0,0 0 0 0 0,0 0 0 0 0,0 0 0 0 0,0-14 0 0 0,0 14 64 0 0,13 0-64 0 0,-13 0 0 0 0,0-13 0 0 0,14 13 0 0 0,-14-14 0 0 0,27 14 0 0 0,-27-13 0 0 0,27 13 0 0 0,-13-14 0 0 0,-1 14 0 0 0,1-13 0 0 0,13 13 0 0 0,-14 0 0 0 0,1 0 0 0 0,-1-14 0 0 0,1 14 0 0 0,-1 0 0 0 0,14 0 0 0 0,-13 0 0 0 0,-1-13 0 0 0,1 13 0 0 0,13-14 0 0 0,-13 14 0 0 0,-1 0 0 0 0,1-13 0 0 0,-1-1 0 0 0,1 14 0 0 0,-1-13 0 0 0,-13 13 0 0 0,0-14 64 0 0,0 1-64 0 0,0 13 0 0 0,0-14 0 0 0,0 14 72 0 0,-13-13-72 0 0,-1 13 0 0 0,14-14 72 0 0,-13 14-72 0 0,-1 0 0 0 0,1 0 0 0 0,-1 14 0 0 0,1-14 0 0 0,-1 0 0 0 0,1 13 0 0 0,-1-13 0 0 0,1 0 0 0 0,0 14-136 0 0,-1-14 32 0 0,1 0 8 0 0,-14 0 96 0 0,13 0 0 0 0,-13 13 0 0 0,14-13 0 0 0,-14 0-112 0 0,0 0 0 0 0,0 0 0 0 0,0 0 0 0 0,0 0 112 0 0,0 14-72 0 0,0-14 72 0 0,0 0-64 0 0,0 13 64 0 0,-14-13 0 0 0,14 14 0 0 0,-13-1 0 0 0,-1-13 0 0 0,1 14 0 0 0,-1-1 0 0 0,0-13 0 0 0,1 14 0 0 0,-14-1 88 0 0,13-13-8 0 0,-13 14 0 0 0,0-1-80 0 0,0 1 0 0 0,0-14 0 0 0,0 13 0 0 0,0 1 0 0 0,0-14 0 0 0,0 13 0 0 0,-13 14 0 0 0,13-27 0 0 0,-14 14 0 0 0,14 0 0 0 0,-13-1 0 0 0,-1 1 88 0 0,1-1-24 0 0,13 1-64 0 0,-27-1 96 0 0,26 1-96 0 0,-12-1 0 0 0,-1-13 0 0 0,14 14 0 0 0,-13-1 0 0 0,-1 1 0 0 0,14-1 0 0 0,-13 1 0 0 0,-1-1 0 0 0,1-13 0 0 0,13 14 0 0 0,-14-14 72 0 0,1 0 16 0 0,13 13 0 0 0,-14 1 0 0 0,1-14 0 0 0,13 0-16 0 0,-14 0 0 0 0,0 13 0 0 0,1-13 0 0 0,13 14 168 0 0,-14-14 32 0 0,14 13 8 0 0,-13-13 0 0 0,-1 0-280 0 0,1 14 0 0 0,-1-1 0 0 0,1-13 0 0 0,-1 14 96 0 0,1-1-96 0 0,-1-13 96 0 0,14-13-96 0 0,-13 13 0 0 0,-1 0 0 0 0,14 0 0 0 0,-14 0 0 0 0,14 0 0 0 0,-13-14 0 0 0,-1 14 0 0 0,1 0-72 0 0,-1 0 72 0 0,1 0 0 0 0,-1 0 0 0 0,1 0 0 0 0,-1 0 0 0 0,1 0 0 0 0,-1-13 64 0 0,1 13-64 0 0,13-14 0 0 0,-14 14 0 0 0,14 14 0 0 0,0-14 0 0 0,13-14 0 0 0,-13 14 0 0 0,0 0 0 0 0,0 0 0 0 0,0 0 0 0 0,0 0 0 0 0,14 0 0 0 0,-14 0 0 0 0,-14 0 80 0 0,14 0-16 0 0,0 0-64 0 0,14 0 96 0 0,-28 14-96 0 0,14-14 0 0 0,0 0-72 0 0,0 0 72 0 0,0 0 0 0 0,-13 0 0 0 0,13 13-64 0 0,0-13 64 0 0,0 14 0 0 0,-14-14 0 0 0,14 0 0 0 0,-14 0 0 0 0,14 13 0 0 0,-13-13 0 0 0,-1 14 0 0 0,1-14 0 0 0,13 13 0 0 0,-14-13 0 0 0,14 14-64 0 0,-13-1 64 0 0,13 1 0 0 0,0-14 0 0 0,0 13 0 0 0,0 1 80 0 0,0-14-80 0 0,13 0 0 0 0,-13 13-96 0 0,14-13 96 0 0,-1 0-112 0 0,1 0 40 0 0,-14 0 8 0 0,13 0 0 0 0,1 0 64 0 0,-1 0 0 0 0,1-13-72 0 0,-15 13 72 0 0,15-14 0 0 0,-1 14 0 0 0,-13 0 0 0 0,0-13 0 0 0,14 26 0 0 0,-1-13 80 0 0,-13 0-8 0 0,14 0 0 0 0,-1 0-72 0 0,-13 0 0 0 0,14 14-96 0 0,-1-14 96 0 0,1 0 0 0 0,-1 0 0 0 0,1 13 0 0 0,-1-13 96 0 0,14 0-96 0 0,-13-13 0 0 0,13 13 0 0 0,-14 0 0 0 0,1 0 0 0 0,-1 0 0 0 0,1 0 0 0 0,13 0 0 0 0,-14 0 0 0 0,14 0 0 0 0,0-14 0 0 0,-13 14 0 0 0,-1-13 0 0 0,14 13 0 0 0,0 0-80 0 0,0 0 80 0 0,-13 0 0 0 0,13 0 0 0 0,-14-14 0 0 0,14 14 80 0 0,0 0-80 0 0,0 0 0 0 0,0 0 0 0 0,0 0 0 0 0,0 0-88 0 0,0 0-32 0 0,-13 0-8 0 0,13 0 0 0 0,0 14-8 0 0,0-14-8 0 0,0 0 0 0 0,0 0 0 0 0,0 13-576 0 0,0 1-112 0 0,0-1-32 0 0,0 1-7495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4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4157 8228 10912 0 0,'0'0'240'0'0,"0"0"48"0"0,0 0 16 0 0,-16 0 0 0 0,16 0-240 0 0,-15 0-64 0 0,15 0 0 0 0,0 0 0 0 0,0 0 192 0 0,-15 0 24 0 0,15 0 8 0 0,0 0 0 0 0,-15 0 72 0 0,15 0 24 0 0,0 0 0 0 0,0 0 0 0 0,0 0 120 0 0,-16-14 24 0 0,16 14 8 0 0,0 0 0 0 0,0 0 111 0 0,0 0 25 0 0,0 0 8 0 0,0 0 0 0 0,0 0-296 0 0,0 0-56 0 0,0 0-8 0 0,0 0-8 0 0,16 0-64 0 0,-16 0-16 0 0,15 0 0 0 0,0 0 0 0 0,0 0-40 0 0,1 14-16 0 0,-1-14 0 0 0,15 0 0 0 0,-14 0 72 0 0,30 0 8 0 0,-16-14 8 0 0,17 14 0 0 0,-2 0 104 0 0,16 0 16 0 0,-14-13 8 0 0,-1-1 0 0 0,16 1 16 0 0,-17 13 0 0 0,16-14 0 0 0,1 1 0 0 0,-1-1-192 0 0,16 14-40 0 0,-16-13-8 0 0,0-1 0 0 0,1 1 24 0 0,-1-1 0 0 0,0 1 0 0 0,0 13 0 0 0,1-27-56 0 0,-1 13-8 0 0,0 1 0 0 0,0-1 0 0 0,-14 1-64 0 0,14-1 80 0 0,-16 1-80 0 0,17 13 80 0 0,-16-14-80 0 0,-1 1 0 0 0,2 13 72 0 0,14 0-72 0 0,-14 0 0 0 0,-2 0 72 0 0,16-14-72 0 0,1 14 0 0 0,-1-13 0 0 0,-15 13 0 0 0,0 0 0 0 0,15-14 0 0 0,-15 14 0 0 0,-15 0 0 0 0,14 0 0 0 0,2 0 0 0 0,-17 0 120 0 0,1 14-8 0 0,0-1 0 0 0,-1 1 0 0 0,1-1-112 0 0,0 1 0 0 0,-1-1 0 0 0,1 1 0 0 0,-1 13 0 0 0,17-14 0 0 0,-16 14 0 0 0,-1-13 0 0 0,1-1-112 0 0,-1-13-48 0 0,1 14 0 0 0,0-14-8 0 0,-17 0 56 0 0,17 0 16 0 0,-15 0 0 0 0,15 0 0 0 0,-17 0 288 0 0,2 0 56 0 0,-1 13 8 0 0,-15-13 8 0 0,16 14-168 0 0,-2-14-96 0 0,2 0 96 0 0,-16 0-96 0 0,15 0 64 0 0,1 13-64 0 0,-16-13 0 0 0,15 14 0 0 0,1-1 0 0 0,-2 1 0 0 0,2-14 0 0 0,-1 13 0 0 0,1-13 0 0 0,14 14 0 0 0,-14-14 0 0 0,-1 13 0 0 0,1-13 0 0 0,-1 0 0 0 0,1 0 0 0 0,-2 0 0 0 0,2 0 0 0 0,-16 14 0 0 0,15-14 0 0 0,1 0 0 0 0,-16 0 240 0 0,15-14-8 0 0,-15 14 0 0 0,15 14 0 0 0,0-14-96 0 0,-15 0-16 0 0,16 13-8 0 0,-16-13 0 0 0,15 0-112 0 0,-15 0 0 0 0,16 14 0 0 0,-16-14 0 0 0,14 0 0 0 0,-14 0 0 0 0,16 0 0 0 0,-16 0 0 0 0,15 14 0 0 0,-15-14 0 0 0,16 0 0 0 0,-16 0 0 0 0,15 0 0 0 0,1 0 0 0 0,-16 0 0 0 0,14-14 0 0 0,2 14 0 0 0,-16 0 0 0 0,15 0 0 0 0,-15 0 0 0 0,16 0 0 0 0,-16-14 0 0 0,0 14 0 0 0,0 0 0 0 0,15 0 0 0 0,-15 0 0 0 0,0 0 0 0 0,15 0 0 0 0,0 0 0 0 0,-15 0 72 0 0,16 0-72 0 0,-16 0 64 0 0,15 14 8 0 0,-15-28 0 0 0,16 14 0 0 0,-2 0 0 0 0,2 0-136 0 0,-1-13-32 0 0,16 13-8 0 0,-16-14 0 0 0,0 14 104 0 0,1-13 128 0 0,15-1-24 0 0,-17 14-8 0 0,2-13-96 0 0,-1 13 0 0 0,1 0 0 0 0,-16-14 0 0 0,15 14 0 0 0,-15 0 0 0 0,0 0 0 0 0,0 0 0 0 0,0 0 0 0 0,0 0-64 0 0,0 0 64 0 0,-15 14-104 0 0,-1-14 104 0 0,1 13 80 0 0,-1-13-16 0 0,16 14 0 0 0,-14-14 72 0 0,-2 13 16 0 0,1-13 0 0 0,-1 14 0 0 0,1-14-152 0 0,0 0 0 0 0,-16 13 64 0 0,16 1-64 0 0,-1-14 96 0 0,-14 0 0 0 0,15 14-8 0 0,-16-14 0 0 0,16 13 56 0 0,-16-13 16 0 0,16 14 0 0 0,-15-14 0 0 0,-1 13-96 0 0,0 1-64 0 0,1-1 96 0 0,-1-13-96 0 0,0 14 0 0 0,-15-1 0 0 0,15 1 0 0 0,-14-14 0 0 0,14 13 0 0 0,-15-13 0 0 0,-1 14 0 0 0,2-1 80 0 0,14-13-16 0 0,-15 0 0 0 0,1 14 0 0 0,-17-1 0 0 0,16-13 0 0 0,-15 14 0 0 0,-1-1 0 0 0,1-13 0 0 0,0 14-64 0 0,0-1 0 0 0,-1-13 0 0 0,1 14 64 0 0,0-1-64 0 0,0-13 0 0 0,-17 14 0 0 0,17-14 0 0 0,16 13 0 0 0,-16-13 0 0 0,14 0 0 0 0,2 14 0 0 0,-2-14 0 0 0,2 13 0 0 0,-2-13 0 0 0,17 14 0 0 0,-17-1 0 0 0,2 1 0 0 0,-2-14 0 0 0,2 13 0 0 0,-16 1 0 0 0,0-14 0 0 0,14 13 0 0 0,-14-13 0 0 0,16 14 0 0 0,-2-1 0 0 0,2-13 0 0 0,-2 14 0 0 0,-14-14-80 0 0,16 0 80 0 0,-18 0 0 0 0,18 0-72 0 0,-2 13 72 0 0,-14-13-64 0 0,16 0 64 0 0,-2 14-64 0 0,2-14 64 0 0,14 0 0 0 0,-15 0 0 0 0,15 0 0 0 0,1 13 0 0 0,-1-13 0 0 0,0 0 0 0 0,1 14 64 0 0,15-14-64 0 0,-16 0 0 0 0,15 0-64 0 0,-14 0 64 0 0,15 0 0 0 0,-1 0 0 0 0,-14-14 0 0 0,15 14-64 0 0,-1-13 64 0 0,-15-1 0 0 0,15 1 0 0 0,2 13 0 0 0,14-14 0 0 0,-16 14-64 0 0,1-13 64 0 0,-1-1 0 0 0,16 14 0 0 0,0-13 0 0 0,0-1 0 0 0,0 14 0 0 0,0 0 0 0 0,0-13 0 0 0,0 13 0 0 0,16-14 0 0 0,-1 14-64 0 0,-15-13-32 0 0,0 13 0 0 0,16 0 0 0 0,-16 0 96 0 0,14-14 0 0 0,-14 14 0 0 0,16-13-64 0 0,-1 13 136 0 0,1-14 32 0 0,0 14 8 0 0,-1-13 0 0 0,-15-1-208 0 0,15 1-32 0 0,0-1-16 0 0,1 14 0 0 0,-1-27 144 0 0,-15 14 0 0 0,16-1 0 0 0,-16 14 0 0 0,14-13 72 0 0,-14-1 48 0 0,0 14 8 0 0,16-13 0 0 0,-16-1-128 0 0,0 14-128 0 0,0 0 24 0 0,0-13 8 0 0,0 13-40 0 0,15-14-8 0 0,-15 14 0 0 0,0 0 0 0 0,0 0 144 0 0,0 0 112 0 0,0 0-16 0 0,0 0-8 0 0,16 14-88 0 0,-16-14-136 0 0,15 0 32 0 0,1 0 8 0 0,-2 0 96 0 0,-14 13 0 0 0,16-13 0 0 0,15 14 0 0 0,-16-14 0 0 0,15 0 0 0 0,1 13 0 0 0,15-13 0 0 0,0 0 0 0 0,0 14 0 0 0,-1-14 72 0 0,2 0-72 0 0,14 0 0 0 0,-15 0 0 0 0,0 0 0 0 0,15 0 0 0 0,1 0 0 0 0,-1-14 0 0 0,-15 14 0 0 0,16 0 0 0 0,-1-13-72 0 0,-16 13 72 0 0,2 0 0 0 0,-2-14-72 0 0,-14 14 72 0 0,15-13 0 0 0,-1 13 64 0 0,2-14-64 0 0,-2 1 0 0 0,18-1 0 0 0,-18 14 0 0 0,16-13 64 0 0,1-1-64 0 0,-16 1 0 0 0,-1 13 0 0 0,2 0 0 0 0,-16 0 0 0 0,-1 0 0 0 0,1 0 0 0 0,-1 0 64 0 0,1 0-64 0 0,0 0 72 0 0,-1 0-72 0 0,-15 0 80 0 0,16 0-80 0 0,-1 0 0 0 0,1 0 0 0 0,-1-14-88 0 0,2 14 88 0 0,-1-13 0 0 0,14 13 0 0 0,-14-14 64 0 0,-1 14-64 0 0,1 0 0 0 0,0 0 0 0 0,-1-14 0 0 0,17 14 0 0 0,-17 0-64 0 0,1 0 64 0 0,-16 14 0 0 0,15-14-96 0 0,-14 0 32 0 0,15 0 0 0 0,-16 14 0 0 0,15-14-48 0 0,-14 13-8 0 0,-1-13 0 0 0,15 14 0 0 0,-14-14 48 0 0,15 0 8 0 0,-16 0 0 0 0,15-14 0 0 0,1 14 64 0 0,0-13-96 0 0,-16-1 96 0 0,1 14-96 0 0,-1-14 96 0 0,1 1-64 0 0,-1 13 64 0 0,1-14-64 0 0,-2 14 64 0 0,-14 0 72 0 0,0 0-8 0 0,0 0-64 0 0,0 0 192 0 0,0 0-24 0 0,0 0 0 0 0,-14-13 0 0 0,14 13 0 0 0,-16 0 0 0 0,16 0 0 0 0,-15 0 0 0 0,-1 0-16 0 0,1 0-8 0 0,-1 13 0 0 0,1-13 0 0 0,-16 0-232 0 0,16 0-40 0 0,-15 0-16 0 0,14 14 0 0 0,-15-14 144 0 0,0 13-80 0 0,1-13 80 0 0,-1 0-64 0 0,1 14 64 0 0,-16-14 0 0 0,0 0-72 0 0,0 14 72 0 0,-15-1-112 0 0,0-13 16 0 0,14 14 0 0 0,-29-14 0 0 0,30 0-24 0 0,-15 13 0 0 0,-16-13 0 0 0,15 0 0 0 0,-14 0 0 0 0,15 14 0 0 0,0-14 0 0 0,0 0 0 0 0,-1 0 120 0 0,16 0 0 0 0,1 0 0 0 0,-2 0-72 0 0,16 0 72 0 0,17 0 0 0 0,-17 0 64 0 0,15-14-64 0 0,0 14 0 0 0,2 0 0 0 0,14 0 0 0 0,0 0 64 0 0,0 0-64 0 0,0 0 0 0 0,0 0 0 0 0,0 0 0 0 0,0 0 0 0 0,0 0 0 0 0,0 0 0 0 0,14 0 0 0 0,2 0 0 0 0,0 0 0 0 0,15-13 0 0 0,-17 13-64 0 0,17 0 64 0 0,-15-14 0 0 0,15 14 0 0 0,-1-13 0 0 0,1 13 0 0 0,-1 0 0 0 0,1 0 0 0 0,0 0 64 0 0,-1 0-64 0 0,1 0 88 0 0,14 0-88 0 0,-14 0 96 0 0,-1 13-96 0 0,17-13 96 0 0,-16 0-96 0 0,14 0 96 0 0,-14 14-8 0 0,15-14 0 0 0,-1 0 0 0 0,-13 0 0 0 0,14 0 0 0 0,0 13 0 0 0,15-13 0 0 0,-15 0 0 0 0,0 0 0 0 0,0 0 0 0 0,0 0 0 0 0,-15 0 0 0 0,-1 0-88 0 0,1 0 96 0 0,0 0-96 0 0,-1 0 96 0 0,-15 0 0 0 0,15 0 8 0 0,1 0 0 0 0,0 0 0 0 0,-1 0-104 0 0,1 0-104 0 0,0-13 16 0 0,0 13 8 0 0,0 0 80 0 0,14-14 0 0 0,-14 1 80 0 0,0-1-80 0 0,-1 14 0 0 0,1-14 0 0 0,-1 1 0 0 0,1 13 0 0 0,-15-14 0 0 0,-1 14 0 0 0,1-13 0 0 0,-2 13 0 0 0,2-14 0 0 0,-16 14 64 0 0,0 0-64 0 0,0 0 0 0 0,0 0 0 0 0,0 0-96 0 0,15 0 24 0 0,-15 0 0 0 0,0 0-272 0 0,16 0-48 0 0,-16 0-16 0 0,15 0 0 0 0,-15 0-304 0 0,15 0-64 0 0,-15 14-16 0 0,15-1-6248 0 0,-15-13-1255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2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27021 9552 11600 0 0,'0'0'256'0'0,"0"0"48"0"0,0 0 16 0 0,0 0 8 0 0,0 0-264 0 0,0 0-64 0 0,0 0 0 0 0,0 0 0 0 0,0 0 336 0 0,0 0 48 0 0,0 0 16 0 0,0 0 0 0 0,0 0-240 0 0,0 0-40 0 0,0 0-16 0 0,0 0 0 0 0,14 0-104 0 0,-14-13 0 0 0,13 13 0 0 0,-13-14 0 0 0,0 14 256 0 0,0 0 0 0 0,14-14 0 0 0,-14 14 0 0 0,13 0 200 0 0,-13 0 47 0 0,0-13 9 0 0,14 13 0 0 0,-1-14-312 0 0,1 14-56 0 0,-1 0-16 0 0,1 0 0 0 0,-1 0 64 0 0,1 0 0 0 0,13 0 8 0 0,-14 0 0 0 0,15 0-136 0 0,-15 0-64 0 0,14 0 0 0 0,-13 14 64 0 0,13-14-64 0 0,0 0 0 0 0,-14 13 0 0 0,14-13 0 0 0,0 0 0 0 0,0 0 0 0 0,0 0 0 0 0,0 0 0 0 0,0 14 192 0 0,0-14 16 0 0,0 0 8 0 0,14 0 0 0 0,-14 0-16 0 0,0 0 0 0 0,13-14 0 0 0,1 14 0 0 0,-14 0-128 0 0,14 0-72 0 0,-1 0 80 0 0,-13-13-80 0 0,14 13 64 0 0,-1 0-64 0 0,1-14 0 0 0,-14 14 72 0 0,13 0-72 0 0,-13 0 0 0 0,14 0 0 0 0,-1 0 0 0 0,-13 0 0 0 0,14-13 0 0 0,-1 13 0 0 0,-13 0 0 0 0,14 0 152 0 0,-14 0 40 0 0,14 0 0 0 0,-1 0 8 0 0,1-14-104 0 0,-14 14-32 0 0,13 0 0 0 0,1 0 0 0 0,-14 0-64 0 0,13 14 64 0 0,1-14-64 0 0,-14 0 64 0 0,13 0 32 0 0,-13 0 0 0 0,14 13 0 0 0,-14-13 0 0 0,14 14-96 0 0,-1-14 0 0 0,1 0 0 0 0,-14 0 0 0 0,27 0 0 0 0,-14 0 0 0 0,1 0 0 0 0,-1 0 64 0 0,1 0-136 0 0,13-14-32 0 0,-14 14-8 0 0,1-13 0 0 0,0 13 112 0 0,-1-14 0 0 0,1 14 0 0 0,-14-13 0 0 0,13 13 0 0 0,1-14 0 0 0,-1 14 0 0 0,41 0 0 0 0,-27 0 0 0 0,-27 0 0 0 0,0 0 0 0 0,0 0 0 0 0,14 0 0 0 0,-14 0 0 0 0,14 14-80 0 0,-1-14 80 0 0,-13 13 0 0 0,14-13 0 0 0,-1 14 0 0 0,-13-14 0 0 0,14 0-112 0 0,-1 0 40 0 0,-13 13 8 0 0,27-13 0 0 0,0 14 64 0 0,-40-14 0 0 0,-1 0 0 0 0,1 0 0 0 0,-1 13 192 0 0,14-13 48 0 0,-13 0 16 0 0,-1 14 0 0 0,1 0-256 0 0,13-14 0 0 0,-13 13 0 0 0,-1-13 0 0 0,1 14 0 0 0,13-14 0 0 0,-14 13-64 0 0,-13-13 64 0 0,14 14-144 0 0,-1-14 24 0 0,1 0 8 0 0,-1 0 0 0 0,-13 0 16 0 0,14 0 0 0 0,-14 0 0 0 0,13 0 0 0 0,-13 0 96 0 0,0 0 0 0 0,0 0 0 0 0,0 0 0 0 0,0 0 0 0 0,0 0 120 0 0,0 0-24 0 0,0 0-8 0 0,14-14-88 0 0,-14 14 0 0 0,0 0 0 0 0,0 0 0 0 0,0 0 0 0 0,0 0-112 0 0,0-13 16 0 0,0-1 0 0 0,0 14 96 0 0,0 0 0 0 0,0 0 0 0 0,0 0 0 0 0,0 0 0 0 0,0 0 64 0 0,0-13 0 0 0,0 13-64 0 0,0 0 160 0 0,0-14-16 0 0,-14 14-8 0 0,14-14 0 0 0,-13 14-40 0 0,-1 0 0 0 0,1 0-8 0 0,-1 0 0 0 0,1 0-88 0 0,-14 0 0 0 0,13 14 0 0 0,-13-14 0 0 0,14 0-192 0 0,-15 14 16 0 0,1-14 8 0 0,0 13 0 0 0,-13-13-72 0 0,13 0-16 0 0,0 0 0 0 0,-14 14 0 0 0,1-14 128 0 0,13 0 32 0 0,-14 13 0 0 0,1-13 0 0 0,-1 0 96 0 0,1 14 0 0 0,-1-14 0 0 0,-54 0 0 0 0,41 13 0 0 0,27-13 0 0 0,-13 14 0 0 0,13-1 0 0 0,-14-13 200 0 0,1 14 40 0 0,13-14 8 0 0,-14 13 0 0 0,1 1-408 0 0,-1-14-72 0 0,1 0-24 0 0,-1 13 0 0 0,-13-13 136 0 0,13 14 24 0 0,-13-14 8 0 0,14 0 0 0 0,-14 0 88 0 0,13 0 0 0 0,-13 0 0 0 0,14 0 0 0 0,-1 0 104 0 0,-13 0 16 0 0,0 0 0 0 0,14 0 0 0 0,-14 0-120 0 0,-1 13 0 0 0,1-13 0 0 0,0 0-80 0 0,14 0 80 0 0,-14 0 0 0 0,0 0 0 0 0,13 0 0 0 0,-13 0 0 0 0,14 0 112 0 0,-1 0-24 0 0,-13 0-8 0 0,0 0-80 0 0,0 0-112 0 0,13 0 24 0 0,-13 0 8 0 0,0 0 272 0 0,0 0 48 0 0,14 0 16 0 0,-14 0 0 0 0,-14 14-160 0 0,14-14-24 0 0,0 13-8 0 0,0-13 0 0 0,0 14-64 0 0,0-14 0 0 0,13 0 0 0 0,-13 13 0 0 0,14 1 0 0 0,-1-14 0 0 0,1 13 0 0 0,-1-13 0 0 0,14 14 0 0 0,-13-14 0 0 0,13 13 0 0 0,-14-13 0 0 0,14 0 0 0 0,-14 14 0 0 0,14-14 0 0 0,0 0 0 0 0,14 0 0 0 0,-14 0 0 0 0,13 0 0 0 0,-13 0 0 0 0,14-14 0 0 0,-14 14 64 0 0,13 0-64 0 0,1 0 64 0 0,-1 0-64 0 0,1-13 96 0 0,-1 13-96 0 0,1 0 96 0 0,-1 0 8 0 0,14 0 8 0 0,-13 0 0 0 0,13-14 0 0 0,-14 14-112 0 0,1 0 0 0 0,13 0 0 0 0,-14 0 0 0 0,14 0 0 0 0,0 0 0 0 0,0 0 0 0 0,0 0 0 0 0,0 0 208 0 0,0 0 48 0 0,0 0 0 0 0,0 0 8 0 0,0 0-264 0 0,0 0 0 0 0,27 0 0 0 0,-27 0 0 0 0,14 0 0 0 0,-1 0 0 0 0,14 0 0 0 0,-13-13 0 0 0,-1 13 0 0 0,1 0 0 0 0,-1 0 0 0 0,1 0 0 0 0,13 0 0 0 0,-14-14 0 0 0,1 14 0 0 0,13 0 0 0 0,-14 0 0 0 0,1 0 0 0 0,13 0 0 0 0,-14 0 0 0 0,14 0 0 0 0,0 0 0 0 0,0 0 0 0 0,0-13 0 0 0,1 13 0 0 0,-1 0 0 0 0,0 0 0 0 0,0 0 0 0 0,13 0 0 0 0,-13 0 0 0 0,14 0 0 0 0,-1 0-72 0 0,1 0 72 0 0,-1 0 0 0 0,14 0 80 0 0,0 0-80 0 0,-13 0 96 0 0,13-14-24 0 0,14 14-8 0 0,-14 0 0 0 0,13-13-64 0 0,1 13 64 0 0,-1-14-64 0 0,1 14 64 0 0,-1-13-64 0 0,1 13 0 0 0,0-14 0 0 0,13 14 0 0 0,-14-13-80 0 0,14 13-32 0 0,-13 0-8 0 0,243-14 0 0 0,-122 14-216 0 0,-122 0-48 0 0,14 0 0 0 0,-13 0-8 0 0,0 0-512 0 0,-1 0-104 0 0,-13-13-16 0 0,14 13-8 0 0,-14 0-80 0 0,-14 0-7 0 0,55-14-9 0 0,-28 14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3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20901 9539 11952 0 0,'0'0'256'0'0,"0"0"64"0"0,0 0 0 0 0,0 0 24 0 0,0 0-280 0 0,0 0-64 0 0,0 0 0 0 0,14 0 0 0 0,-14-14 552 0 0,13 14 96 0 0,1 0 24 0 0,0-13 0 0 0,-1 13-440 0 0,1 0-80 0 0,-1-14-24 0 0,1 14-1 0 0,-1 0-127 0 0,14-13 80 0 0,-13 13-80 0 0,-1-14 64 0 0,1 14 80 0 0,-1 0 16 0 0,1 0 0 0 0,-14 0 0 0 0,13-13 72 0 0,1 13 24 0 0,-1 0 0 0 0,1 0 0 0 0,-1 0-80 0 0,-13 0-16 0 0,14 0 0 0 0,-1 0 0 0 0,1 0 104 0 0,-1 0 24 0 0,1 0 0 0 0,-1 0 0 0 0,14-14-128 0 0,-13 14-16 0 0,-1 0-8 0 0,14 14 0 0 0,-13-14-40 0 0,-1 0 0 0 0,14 0-8 0 0,-13 13 0 0 0,-1-13-88 0 0,14 0 0 0 0,-13 0 0 0 0,-1 0 0 0 0,1 0 0 0 0,-1 0 0 0 0,14 0 88 0 0,-13 0-88 0 0,-1 0 256 0 0,1 0 0 0 0,0 0 0 0 0,-1 0 0 0 0,1 0-96 0 0,-1 0-8 0 0,1 0-8 0 0,-1 0 0 0 0,1 0-40 0 0,-1 14-8 0 0,14-14 0 0 0,-13 0 0 0 0,-1 13-96 0 0,14-13 0 0 0,-13 0-96 0 0,13 0 96 0 0,0 0 0 0 0,0 0 0 0 0,-14 14 96 0 0,14-14-24 0 0,0 0-72 0 0,14-14 0 0 0,-14 14 0 0 0,0-13 0 0 0,0 13 0 0 0,13 0 0 0 0,-13-14 0 0 0,0 14 0 0 0,0-13 144 0 0,14 13 16 0 0,-14-14 0 0 0,14 0 0 0 0,-14 14 0 0 0,13-13 0 0 0,1 13 0 0 0,-1 0 0 0 0,1-14-160 0 0,-1 14 0 0 0,1 0 0 0 0,-1 0-72 0 0,1 0 72 0 0,-1-13 0 0 0,1 13 64 0 0,-14 0-64 0 0,13 0 0 0 0,1 0 0 0 0,0-14 0 0 0,-1 14-64 0 0,-13 0 64 0 0,14 0 0 0 0,-14 0 64 0 0,13 0-64 0 0,-13 0 0 0 0,0 0 0 0 0,0 0 0 0 0,0 0 0 0 0,0 0 0 0 0,0 14 0 0 0,-13-14 0 0 0,13 0-64 0 0,-14 0 64 0 0,14 13 0 0 0,0-13 64 0 0,-13 0-64 0 0,13 0 0 0 0,0 14 0 0 0,-14-14 0 0 0,14 0 0 0 0,0 0 0 0 0,0-14 0 0 0,-13 14 0 0 0,13 0 0 0 0,0 0 0 0 0,0 0 0 0 0,-13 0 0 0 0,13 0 0 0 0,-14 0 0 0 0,14 0 0 0 0,-13 0 0 0 0,-1 0 0 0 0,14 0 0 0 0,-13 0 0 0 0,-1 0 0 0 0,1 0 0 0 0,13 14 0 0 0,-14-14 0 0 0,1 0 0 0 0,-1 0 0 0 0,14 13 0 0 0,-13-13 0 0 0,-1 0 0 0 0,1 0 0 0 0,-1 0 0 0 0,14 14-64 0 0,-13-14 0 0 0,-1 0 0 0 0,1 14 64 0 0,-14-14 0 0 0,13 0 0 0 0,1 0 0 0 0,-1 0 0 0 0,1 0 0 0 0,-1 0 0 0 0,-13 13 0 0 0,14-13 0 0 0,-14 0 0 0 0,0 0 0 0 0,0 0 0 0 0,13 0 0 0 0,-13 0 0 0 0,0 0 0 0 0,0 0 0 0 0,0 0 0 0 0,0 0-64 0 0,14 0 64 0 0,-14 0 0 0 0,0 0 0 0 0,0 14 0 0 0,13-14 0 0 0,-13 0 0 0 0,0 0 0 0 0,0 0 0 0 0,14 0 0 0 0,-14 0 0 0 0,0 0 0 0 0,0 0 0 0 0,0 0 0 0 0,0 0 0 0 0,0 0 0 0 0,0 0 0 0 0,0 0 0 0 0,0 0 0 0 0,0 0 0 0 0,0 0 0 0 0,0 0 0 0 0,-14 13 0 0 0,14-13-64 0 0,-13 0-32 0 0,13 0 0 0 0,-14 14 0 0 0,1-14 160 0 0,-1 0 32 0 0,14 0 8 0 0,-13 0 0 0 0,-14 0-32 0 0,13 0-8 0 0,1 13 0 0 0,-14-13 0 0 0,0 0-64 0 0,0 0 0 0 0,-14 14 0 0 0,14-14 0 0 0,-13 0 0 0 0,-1 0 0 0 0,1 13 0 0 0,-1-13 0 0 0,1 14 0 0 0,-1-14 0 0 0,1 13 0 0 0,-1-13 0 0 0,0 0 0 0 0,14 14 0 0 0,-13-14 0 0 0,13 13 0 0 0,0-13 0 0 0,-14 0 0 0 0,14-13 0 0 0,-13 13 0 0 0,13 0 0 0 0,-14 0 0 0 0,1 0 0 0 0,13 0 0 0 0,-14-14 0 0 0,1 14 0 0 0,-1 0 0 0 0,1 0 0 0 0,-1 0 0 0 0,-13 0 0 0 0,13 0 0 0 0,-13 0 0 0 0,0 0 64 0 0,0 0-64 0 0,0 0 0 0 0,14 14 64 0 0,-14-14-64 0 0,0 0 0 0 0,13 13 0 0 0,-13-13-88 0 0,14 0 88 0 0,-1 14-96 0 0,0-14 96 0 0,1 0-96 0 0,-1 0 96 0 0,1 0 64 0 0,-1 0-64 0 0,1 0 88 0 0,-1 13-88 0 0,1-13 0 0 0,-1 0 0 0 0,1 0 0 0 0,13 0 0 0 0,-14 0 0 0 0,1 0 0 0 0,13 0 0 0 0,-14 14 0 0 0,14-14 0 0 0,-13 13 0 0 0,12 1 0 0 0,-12-14 0 0 0,13 0-88 0 0,-14 13 24 0 0,14-13 0 0 0,0 14-104 0 0,0-14-24 0 0,0 0 0 0 0,0 14 0 0 0,0-14 104 0 0,0 0 24 0 0,14 0 0 0 0,-14 0 0 0 0,13 0 64 0 0,-13 0 72 0 0,14 0-8 0 0,-1 0-64 0 0,1 13 64 0 0,-14-13-64 0 0,13 0 0 0 0,1 0 0 0 0,-1 14 0 0 0,1-14 0 0 0,13 0 0 0 0,-14 0 0 0 0,1 13 0 0 0,-1-13 0 0 0,14 0 0 0 0,0 0 0 0 0,0 0 0 0 0,0 0 0 0 0,0 0 0 0 0,0 0 0 0 0,-13 14 0 0 0,13-14 0 0 0,0 0 0 0 0,0 0-72 0 0,0 0 72 0 0,0 0 0 0 0,13 0 0 0 0,-13 0 0 0 0,14 0 96 0 0,-1 0-24 0 0,-13 0 0 0 0,14 0 0 0 0,-1 0 48 0 0,1 0 8 0 0,-1 0 0 0 0,1 0 0 0 0,-1 0-128 0 0,1 0 0 0 0,-1 0 0 0 0,1 0 0 0 0,13 0 0 0 0,-14 0 0 0 0,1 0 0 0 0,-1 0 0 0 0,14 0 0 0 0,-13 0 0 0 0,13 13 0 0 0,-14-13 0 0 0,14 0 0 0 0,-13 0 0 0 0,13 14-96 0 0,0-14 96 0 0,0 0 0 0 0,0 0 0 0 0,0 0 80 0 0,0 0-16 0 0,13 0-64 0 0,-12 0-64 0 0,12 0 64 0 0,1 0-96 0 0,-1 0 0 0 0,1 0 0 0 0,13 0 0 0 0,-14 0 0 0 0,14 0-816 0 0,-13 0-168 0 0,13 0-32 0 0,0 0-4503 0 0,0 0-905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4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21212 10850 16559 0 0,'0'0'360'0'0,"0"-14"80"0"0,0 14 8 0 0,0 0 24 0 0,0-13-376 0 0,0 13-96 0 0,0-14 0 0 0,0 14 0 0 0,14 0 0 0 0,-14-13 0 0 0,13 13 0 0 0,-13 0-88 0 0,14-14 88 0 0,-1 14 0 0 0,-13 0 0 0 0,14-14-64 0 0,-1 14 64 0 0,-13 0 0 0 0,14-13 0 0 0,-1 13-64 0 0,-13 0 64 0 0,14-14 0 0 0,-14 14 64 0 0,13-13-64 0 0,1 13 0 0 0,-14 0 0 0 0,0 0 0 0 0,13-14 0 0 0,-13 14 248 0 0,14 0 40 0 0,-14 0 0 0 0,0 0 8 0 0,13 0-64 0 0,-13 0-8 0 0,14 0-8 0 0,-14 0 0 0 0,13 14-144 0 0,-13-14-72 0 0,14 0 80 0 0,-14 0-80 0 0,13 0 72 0 0,1 13-72 0 0,-1-13 64 0 0,1 14-64 0 0,-1-14 96 0 0,1 13-32 0 0,-1-13 0 0 0,1 0 0 0 0,-1 14-64 0 0,15-14 0 0 0,-15 0 0 0 0,14 0 64 0 0,-13 0 56 0 0,-1 0 8 0 0,28 0 0 0 0,-28-14 0 0 0,14 14 112 0 0,0 0 24 0 0,0-13 8 0 0,0 13 0 0 0,14-14 112 0 0,-14 1 32 0 0,0 13 0 0 0,13 0 0 0 0,1 0-336 0 0,-1-14-80 0 0,1 14 0 0 0,-1 0 0 0 0,1 0 0 0 0,-1-13 0 0 0,1 13 0 0 0,13 0 0 0 0,-13 0 0 0 0,13-14 0 0 0,-14 14 0 0 0,14 0 0 0 0,-13-13 64 0 0,-1 13 0 0 0,14-14 0 0 0,-13 14 0 0 0,-1-13 80 0 0,1 13 16 0 0,-1 0 0 0 0,1-14 0 0 0,0 1-160 0 0,-14 13 80 0 0,13 0-80 0 0,-13-14 64 0 0,14 14-64 0 0,-14 14 0 0 0,13-14 0 0 0,-13 0 0 0 0,0 13 0 0 0,0-13 0 0 0,0 14 0 0 0,0-14 0 0 0,0 13 0 0 0,-13-13 0 0 0,13 14 0 0 0,0-1 0 0 0,-14-13 0 0 0,14 0-88 0 0,0 14 24 0 0,0-14 0 0 0,0 13 64 0 0,-13-13 0 0 0,13 0 0 0 0,0 0 0 0 0,-13 0 0 0 0,13 0 0 0 0,0 0 0 0 0,-14 0 0 0 0,1 0 0 0 0,-1 0 0 0 0,1 0 0 0 0,-1 0-64 0 0,-13 0 64 0 0,14 0 0 0 0,-1 0 0 0 0,-13 0 0 0 0,0 0 0 0 0,14 0 0 0 0,-14 0 0 0 0,0 0 0 0 0,0 0 0 0 0,0 0 0 0 0,0 0 0 0 0,0 0-64 0 0,0 0 64 0 0,0 0 0 0 0,0 0 0 0 0,0 0-64 0 0,-14 0 136 0 0,1 0 32 0 0,13 14 8 0 0,-14-14 0 0 0,1 0-40 0 0,-1 0-8 0 0,1 0 0 0 0,-14 0 0 0 0,0 0-64 0 0,0 0 0 0 0,-1 0 0 0 0,-12 0 0 0 0,-1 13 0 0 0,-13-13-88 0 0,0 0 24 0 0,0 0 0 0 0,0 14 64 0 0,0-1-64 0 0,0-13 64 0 0,0 0-64 0 0,14 0 64 0 0,-1 14 88 0 0,14-14-24 0 0,-13 14 0 0 0,12-1-64 0 0,1-13 0 0 0,-13 14 0 0 0,-1-14-88 0 0,14 13 88 0 0,-13 1 0 0 0,-1-14 0 0 0,1 13 0 0 0,13-13 0 0 0,-14 0 0 0 0,1 14 0 0 0,-1-14 0 0 0,14 0 64 0 0,-13 13 24 0 0,-1-13 8 0 0,14 0 0 0 0,-13 0-96 0 0,-1 0-136 0 0,14 0 32 0 0,-14 0 8 0 0,14 0 280 0 0,-13-13 56 0 0,-1 13 16 0 0,14 0 0 0 0,0 0-256 0 0,0-14 0 0 0,0 14 0 0 0,0 0 0 0 0,14 0 96 0 0,-14 0-32 0 0,13 0-64 0 0,-13 0 96 0 0,14-13-96 0 0,-14 13 0 0 0,13 0 0 0 0,1 0 0 0 0,-14 0 72 0 0,13 0-72 0 0,1 0 64 0 0,-1 13-64 0 0,1-13 0 0 0,-1 0 0 0 0,1 0 0 0 0,-1 0 0 0 0,1 14 0 0 0,-1-14 0 0 0,14 0 0 0 0,-13 0 0 0 0,13 13 0 0 0,-14-13 0 0 0,14 0 0 0 0,0 0-88 0 0,0 0 88 0 0,0 0 0 0 0,-14 0 0 0 0,14 0 0 0 0,0 0 0 0 0,0 0 0 0 0,0 0 0 0 0,0 0 0 0 0,0 0 0 0 0,0 0 0 0 0,0 0 0 0 0,0 0 0 0 0,0 0 0 0 0,-13 0 0 0 0,13 0 0 0 0,0 0 0 0 0,0 0 0 0 0,-14 0 0 0 0,14 14 0 0 0,0-14 0 0 0,-13 0 0 0 0,13 0 0 0 0,0 0 0 0 0,0 13 0 0 0,0-13 0 0 0,0 0 0 0 0,0 0 0 0 0,0 0 0 0 0,0 0 0 0 0,0 14 0 0 0,0-14 0 0 0,0 0 0 0 0,0 13-120 0 0,0-13-32 0 0,0 0-8 0 0,0 0 0 0 0,0 0-48 0 0,0 0-16 0 0,0 0 0 0 0,0 0 0 0 0,13 0 48 0 0,-13 0 8 0 0,0 0 0 0 0,0 0 0 0 0,0 0-88 0 0,0 0-24 0 0,14 14 0 0 0,-14-14 0 0 0,13 0 88 0 0,-13 0 24 0 0,0 0 0 0 0,0 0 0 0 0,0 13 168 0 0,0-13-72 0 0,14 0 72 0 0,-14 0 0 0 0,0 0-80 0 0,0 14 80 0 0,0-14-64 0 0,0 0 64 0 0,0 13 0 0 0,0-13 0 0 0,0 14 0 0 0,0-14 64 0 0,0 0 0 0 0,0 0 8 0 0,0 0 0 0 0,0 0 0 0 0,0 0 248 0 0,0 0 40 0 0,0 0 16 0 0,0 0 0 0 0,0 0-96 0 0,0 0-24 0 0,0 0 0 0 0,0 0 0 0 0,0 0 0 0 0,0 0 0 0 0,0 0 0 0 0,0-14 0 0 0,0 14-184 0 0,-14 0-72 0 0,14-13 0 0 0,0 13 72 0 0,0 0-72 0 0,-13 0-96 0 0,13-14 16 0 0,-14 1 8 0 0,14 13-144 0 0,0 0-24 0 0,0 0-8 0 0,0 0 0 0 0,-13 0-616 0 0,13 0-128 0 0,-14 0-32 0 0,14 0-5031 0 0,0 0-1017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5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21185 7148 13328 0 0,'0'0'288'0'0,"0"0"64"0"0,0 0 16 0 0,0 0 16 0 0,14 0-312 0 0,-14-14-72 0 0,13 14 0 0 0,1 0 0 0 0,-1 0 192 0 0,1 14 16 0 0,-1-28 8 0 0,1 14 0 0 0,-1 0-72 0 0,14 0-16 0 0,-13-13 0 0 0,13 13 0 0 0,-14 0-352 0 0,14-14-64 0 0,-13 14-24 0 0,13-13 0 0 0,-14-1 312 0 0,1 14 0 0 0,13-13 0 0 0,-14-1 0 0 0,1 14 248 0 0,0-13 104 0 0,-1-1 32 0 0,1 14 0 0 0,-1-13-33 0 0,1 13 1 0 0,-1 0 0 0 0,-13 0 0 0 0,27 0-192 0 0,-27 0-48 0 0,14 0-8 0 0,-1 0 0 0 0,1 0-104 0 0,-1 13 0 0 0,1-13 0 0 0,-1 14 0 0 0,1-1-96 0 0,-1-13 96 0 0,1 0-96 0 0,13 0 96 0 0,-14 0 0 0 0,1 14 0 0 0,13-14 0 0 0,-14 0 0 0 0,14 13 0 0 0,-13-13 0 0 0,13 0 96 0 0,0 0-24 0 0,0 14-72 0 0,0-14 0 0 0,0 0 0 0 0,0 0 0 0 0,0 0 64 0 0,14 0 0 0 0,-14 0 0 0 0,13 0 0 0 0,-13-14 128 0 0,14 14 16 0 0,-1 0 8 0 0,1-13 0 0 0,13 13-48 0 0,-14 0-8 0 0,28-14 0 0 0,-28 14 0 0 0,15 0-360 0 0,-1 0-80 0 0,-14-13-8 0 0,14 13-8 0 0,0-14-216 0 0,0 14-32 0 0,0-13-16 0 0,-13 13 0 0 0,13-14 288 0 0,0 1 57 0 0,-13 13 15 0 0,-1-14 0 0 0,14 0 376 0 0,-27 1 80 0 0,14-1 7 0 0,-1 14 9 0 0,-13-13 176 0 0,14 13 40 0 0,-14 0 8 0 0,13-14 0 0 0,1 14-352 0 0,-14 0-72 0 0,27 0-8 0 0,-27 0-64 0 0,14 0 0 0 0,-14 0-128 0 0,13 0 16 0 0,-13 0 0 0 0,0 0-40 0 0,0 0-8 0 0,-13 0 0 0 0,13 14 0 0 0,0-14 256 0 0,0 0 56 0 0,-14 0 8 0 0,1 0 0 0 0,13 0-80 0 0,-14 0-16 0 0,1 0 0 0 0,13 13 0 0 0,-14-13-152 0 0,1 14-32 0 0,-1-14-8 0 0,1 13 0 0 0,-1-13-72 0 0,1 14-24 0 0,-1-14 0 0 0,1 14 0 0 0,-14-14 160 0 0,0 13 64 0 0,0-13-64 0 0,13 0 64 0 0,-26 14 88 0 0,13-14 56 0 0,0 0 16 0 0,0 0 0 0 0,0 13 0 0 0,-14-13 0 0 0,1 0 0 0 0,-1 14 0 0 0,1-1-160 0 0,-1-13 0 0 0,1 0 0 0 0,-1 14-72 0 0,1-14-48 0 0,-1 0-8 0 0,1 13 0 0 0,-1-13 0 0 0,-13 0 128 0 0,14 0 80 0 0,-14 14-16 0 0,0-14 0 0 0,13 0 72 0 0,-13 0 16 0 0,0 13 0 0 0,-13-13 0 0 0,13 14-152 0 0,-14-1 64 0 0,1 1-64 0 0,12-1 0 0 0,-12-13 0 0 0,-14 14 0 0 0,27-1 0 0 0,-14 1 0 0 0,1-1-104 0 0,-1 1-24 0 0,14-14-8 0 0,-13 13 0 0 0,13-13 136 0 0,-14 14 0 0 0,14-14 0 0 0,-13 13 0 0 0,-1 1 0 0 0,0-14 88 0 0,14 0-16 0 0,-13 0 0 0 0,-1 13-72 0 0,1-13 0 0 0,-1 14 0 0 0,1-14 0 0 0,13 0 128 0 0,-27 13 0 0 0,13-13 8 0 0,1 0 0 0 0,-14 14 112 0 0,13-1 16 0 0,-13 1 8 0 0,0-1 0 0 0,0-13-88 0 0,0 0-24 0 0,0 14 0 0 0,0-14 0 0 0,13 13-96 0 0,-13-13-64 0 0,0 14 80 0 0,0-14-80 0 0,13 0 72 0 0,1 13-72 0 0,-1 1 64 0 0,14-14-64 0 0,-13 0 0 0 0,13 0 0 0 0,0 0 0 0 0,0 0-88 0 0,0 0 88 0 0,0 0 0 0 0,13 0 0 0 0,-13 13 0 0 0,0-26 0 0 0,14 13 0 0 0,-1 0 64 0 0,-13 0-64 0 0,14 0 0 0 0,-1 0 64 0 0,-13 13-64 0 0,14-13 0 0 0,-15 0 0 0 0,15 0 0 0 0,-1 0 0 0 0,1 0-96 0 0,-14 0-48 0 0,13 14-16 0 0,1-14 0 0 0,-1 0 0 0 0,1 0 16 0 0,13-14 0 0 0,-14 14 0 0 0,1 0 0 0 0,13 0 144 0 0,0 0-64 0 0,0 0 64 0 0,0 0 0 0 0,0-13 0 0 0,0-1 152 0 0,0 14-24 0 0,0 0 0 0 0,0 0-128 0 0,13-13 0 0 0,-13 13 0 0 0,14-14 0 0 0,-14 14 0 0 0,13 0 0 0 0,-13-13 104 0 0,14 13-32 0 0,-14 0-72 0 0,0 0-88 0 0,13 0 24 0 0,-13 0 0 0 0,0 0 64 0 0,0 0-64 0 0,0 0 64 0 0,0 0-64 0 0,0 0 0 0 0,0 0 0 0 0,14-14 0 0 0,-14 14 0 0 0,0 0 64 0 0,0 0 0 0 0,0-13 64 0 0,0 13-64 0 0,13 0 128 0 0,-13 0 0 0 0,0 0-8 0 0,0 0 0 0 0,0 0-56 0 0,0 0-64 0 0,0 0 88 0 0,0 0-88 0 0,14 0 0 0 0,-14 0 0 0 0,13 0 0 0 0,-13 0-72 0 0,0 0-16 0 0,0-14 0 0 0,14 14 0 0 0,-14 0 0 0 0,13 0 88 0 0,-13 0-64 0 0,14 0 64 0 0,0 0-64 0 0,-1 0 64 0 0,1 0 0 0 0,-1-13 0 0 0,14 13 0 0 0,0 13 72 0 0,-13-26-72 0 0,26 13 96 0 0,-13-14-96 0 0,14 14 0 0 0,-1 0 0 0 0,1-13-96 0 0,-1 13 24 0 0,14 0 72 0 0,-13-14 0 0 0,13 14 0 0 0,0-13 0 0 0,-13 13 96 0 0,13-14-8 0 0,0 1-8 0 0,-14 13 0 0 0,14-14 8 0 0,0 14 0 0 0,0 0 0 0 0,14-13 0 0 0,-28 13-152 0 0,15 0-32 0 0,-1 0-8 0 0,-14 0 0 0 0,14 0-272 0 0,0 13-48 0 0,0-13-16 0 0,0 0 0 0 0,-13 14-744 0 0,13-14-159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6"/>
    </inkml:context>
    <inkml:brush xml:id="br0">
      <inkml:brushProperty name="width" value="0.15" units="cm"/>
      <inkml:brushProperty name="height" value="0.3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15564 5797 11952 0 0,'0'0'256'0'0,"14"0"64"0"0,-1 0 0 0 0,1-14 24 0 0,-1 14-280 0 0,14 0-64 0 0,0-13 0 0 0,-13 13 0 0 0,13-14 96 0 0,0 14 8 0 0,-14 0 0 0 0,14 0 0 0 0,-13-13 168 0 0,13 13 32 0 0,-14 0 8 0 0,1 0 0 0 0,-1 0 208 0 0,15 0 48 0 0,-15 0 7 0 0,1 0 1 0 0,-1-14-80 0 0,14 14-16 0 0,-13 0 0 0 0,13 0 0 0 0,-14 0-200 0 0,14 0-48 0 0,-13-13-8 0 0,13 13 0 0 0,0 0-152 0 0,-14 0-72 0 0,14 0 64 0 0,0 0-64 0 0,-13 13 88 0 0,13-13-24 0 0,0-13-64 0 0,-14 13 96 0 0,14 0-96 0 0,-13 13 0 0 0,13-13 0 0 0,-14 0 0 0 0,14 0 72 0 0,0 0-72 0 0,0 0 64 0 0,0 0-64 0 0,0 0 0 0 0,0-13 0 0 0,1 13 0 0 0,12 0 0 0 0,1 0 0 0 0,-1 0 0 0 0,1 0 0 0 0,-1-14 0 0 0,1 14 0 0 0,-1-14 0 0 0,14 14 0 0 0,-13-13 0 0 0,13 13 96 0 0,-14-14-32 0 0,14 1 0 0 0,0-1 0 0 0,-13 1 64 0 0,13 13 16 0 0,14-14 0 0 0,-14 1 0 0 0,0 13 24 0 0,0-14 8 0 0,-14 1 0 0 0,14 13 0 0 0,-13-14-176 0 0,-1 14 0 0 0,14-13 0 0 0,0 13 0 0 0,-13 0 0 0 0,0-14 0 0 0,13 14 0 0 0,-14-13 0 0 0,1 13 0 0 0,13 0 0 0 0,-14 0 0 0 0,1-14 0 0 0,-1 14 0 0 0,1 0-144 0 0,-1 0 24 0 0,1-13 8 0 0,-1 13 112 0 0,1-14 128 0 0,-1 14-24 0 0,14 0-8 0 0,-13-13-96 0 0,0 13 0 0 0,13 0 64 0 0,-14-14-64 0 0,1 14-64 0 0,-1 0-40 0 0,14 0-8 0 0,-27 0 0 0 0,14 0 112 0 0,-1-13 128 0 0,-13 13-24 0 0,14 0-8 0 0,-14 0-96 0 0,0 0 0 0 0,0-14 0 0 0,0 14 0 0 0,0 14 0 0 0,0-14 64 0 0,-13 0-64 0 0,13 0 0 0 0,0 13 0 0 0,-14-13 0 0 0,1 0 0 0 0,-1 14 0 0 0,1-1-112 0 0,-1-13-48 0 0,1 0 0 0 0,-1 0-8 0 0,1 14 168 0 0,-1-14 0 0 0,1 0 0 0 0,-1 0 0 0 0,1 13 0 0 0,-1-13 0 0 0,1 0 0 0 0,-1 0 0 0 0,1 0-160 0 0,-14 0 24 0 0,13 14 8 0 0,-13-14 0 0 0,14 0 128 0 0,-14 0-96 0 0,0 0 96 0 0,0 0-80 0 0,0 0 80 0 0,0 0 0 0 0,0 0 0 0 0,-14 13 0 0 0,14-13 0 0 0,0 14 0 0 0,-13-14 0 0 0,13 13-64 0 0,-14-13-32 0 0,14 14-8 0 0,-13-14 0 0 0,13 13 0 0 0,0-13 16 0 0,-14 14 8 0 0,14-14 0 0 0,0 0 0 0 0,0 0 80 0 0,-13 0 0 0 0,13 13 0 0 0,-14-13 0 0 0,1 14 0 0 0,13-14 0 0 0,-14 0 0 0 0,1 13 0 0 0,-1-13 64 0 0,1 14 8 0 0,-1-1 0 0 0,1-13 0 0 0,-1 14-72 0 0,1-14 96 0 0,-14 13-96 0 0,13 1 96 0 0,1-14-160 0 0,-14 14-32 0 0,13-1-8 0 0,-13-13 0 0 0,0 14 104 0 0,0-14 0 0 0,13 0-80 0 0,-13 13 80 0 0,0-13 0 0 0,0 0 0 0 0,0 0 0 0 0,0 14 0 0 0,0-14 0 0 0,0 0 104 0 0,0 0-24 0 0,-13 13-8 0 0,13-13 56 0 0,-14 0 16 0 0,-13 0 0 0 0,14 0 0 0 0,-14 14-80 0 0,0-14-64 0 0,-1 13 96 0 0,1-13-96 0 0,0 14 136 0 0,0-14-24 0 0,0 0-8 0 0,0 13 0 0 0,0-13 24 0 0,0 0 0 0 0,0 0 0 0 0,0 0 0 0 0,14 0-24 0 0,-1 0 0 0 0,-13 0 0 0 0,13 0 0 0 0,1 0-104 0 0,-1 0 0 0 0,-13 0 0 0 0,0 0-80 0 0,0 0 80 0 0,0 0 88 0 0,0 14-24 0 0,0-14 0 0 0,0 0-64 0 0,0 13 0 0 0,-14-13 72 0 0,14 14-72 0 0,0-14 0 0 0,0 13 64 0 0,-13-13-64 0 0,-1 14 0 0 0,14-14 0 0 0,0 13 72 0 0,0-13-72 0 0,-13 0 0 0 0,13 14 0 0 0,13-14 0 0 0,-27 0 0 0 0,28 0-96 0 0,-14 13 96 0 0,0-13 0 0 0,0 0 0 0 0,13 0-72 0 0,-13 0 72 0 0,14 0 0 0 0,-14 14 0 0 0,13-14 0 0 0,1 13 0 0 0,-1-13 0 0 0,1 14 0 0 0,-15-14 0 0 0,15 13 0 0 0,-1-13 0 0 0,1 0 0 0 0,-1 14 0 0 0,1-14 0 0 0,-1 0-64 0 0,14 13 64 0 0,-13-13-64 0 0,13 0-104 0 0,-14 14-24 0 0,14-14 0 0 0,14 0 0 0 0,-14 0 120 0 0,0 0 72 0 0,13 0-96 0 0,1 0 96 0 0,-1 0 88 0 0,1-14 72 0 0,-1 14 8 0 0,14 0 8 0 0,0 0-176 0 0,0 0 0 0 0,0 0 0 0 0,0 0-96 0 0,0 0 96 0 0,0 0 0 0 0,0 0 0 0 0,0 0 64 0 0,14 0 0 0 0,-1 0 0 0 0,1 0 0 0 0,-1 0 0 0 0,1 0-64 0 0,-1 0-80 0 0,14-13 80 0 0,0 13-104 0 0,0 0 104 0 0,0 0 0 0 0,14-14 0 0 0,-1 14 0 0 0,-13-13 0 0 0,27 13 0 0 0,-13-14 0 0 0,-1 1 0 0 0,14 13 0 0 0,-13-14 0 0 0,13 14 0 0 0,-13-13 0 0 0,-1-1 0 0 0,14 14 0 0 0,-13-13 0 0 0,13-1 0 0 0,-14 14 0 0 0,14-13-72 0 0,0 13 72 0 0,0-14-64 0 0,-13 14 64 0 0,13 0 0 0 0,-14-13 0 0 0,28 13 64 0 0,-14-14-64 0 0,0 14 0 0 0,0 0 0 0 0,0 0 64 0 0,0-13 0 0 0,0 13 0 0 0,0 0 0 0 0,0 0 0 0 0,0 0-64 0 0,-13 0-96 0 0,13 0 32 0 0,-14 0 0 0 0,15 0 64 0 0,-1 13 0 0 0,0-13 0 0 0,-14 0 0 0 0,1 0 0 0 0,13 14 0 0 0,-14-14 0 0 0,1 0 0 0 0,-1 0 64 0 0,14 0 24 0 0,-13 13 8 0 0,-1-13 0 0 0,1 0 16 0 0,-1 0 8 0 0,1 0 0 0 0,0 0 0 0 0,-1 14-120 0 0,1-14 88 0 0,-1 0-88 0 0,1 0 80 0 0,-14 13-80 0 0,13-13 0 0 0,-13 0 0 0 0,0 14 0 0 0,0-14 0 0 0,0 0 64 0 0,14 13-64 0 0,-14-13 0 0 0,0 0 96 0 0,0 0-32 0 0,13-13 0 0 0,-13 13 0 0 0,14 0-64 0 0,-14 0 96 0 0,0-14-96 0 0,0 14 96 0 0,0-13 16 0 0,0 13 8 0 0,0-14 0 0 0,0 14 0 0 0,0 0-48 0 0,0-13-8 0 0,-13 13 0 0 0,13 0 0 0 0,0-14-64 0 0,-14 14-72 0 0,1 0 72 0 0,13 0-104 0 0,0 0 104 0 0,-14 0 0 0 0,14-13 0 0 0,-13 13 0 0 0,13 0 0 0 0,-14 0 0 0 0,14 0 0 0 0,-13 13 0 0 0,-1-13 0 0 0,14 0 0 0 0,-13 0-80 0 0,-1 0 80 0 0,1 14 0 0 0,13-14 0 0 0,-13 0 0 0 0,-1 13 0 0 0,1-13 0 0 0,-1 0 0 0 0,-13 14 64 0 0,14-14-64 0 0,-1 13 72 0 0,1-13-72 0 0,-14 14 80 0 0,13-14-80 0 0,-13 13 0 0 0,14-13 0 0 0,-14 0 0 0 0,13 14 0 0 0,-13-14 0 0 0,14 13 0 0 0,-14-13 0 0 0,13 14 0 0 0,-13-14 0 0 0,0 0 0 0 0,14 0 0 0 0,-14 13 0 0 0,0-13 0 0 0,0 0-160 0 0,0 0 32 0 0,0 0 0 0 0,13 0 8 0 0,-13 0 8 0 0,0 0 0 0 0,0 0 0 0 0,0 0-88 0 0,0 0-24 0 0,0 0 0 0 0,0 0 0 0 0,0 0-1192 0 0,0 0-248 0 0,0 0-40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97"/>
    </inkml:context>
    <inkml:brush xml:id="br0">
      <inkml:brushProperty name="width" value="0.15" units="cm"/>
      <inkml:brushProperty name="height" value="0.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15740 9323 10680 0 0,'0'-14'232'0'0,"0"14"56"0"0,0-13 0 0 0,0-1 16 0 0,13 1-240 0 0,-13 13-64 0 0,14-14 0 0 0,-14 1 0 0 0,13 13 0 0 0,-13-14-120 0 0,0 14 32 0 0,0 0 8 0 0,14 0 216 0 0,-14 0 48 0 0,0 0 8 0 0,0 0 0 0 0,0 0 120 0 0,0 0 24 0 0,0 0 8 0 0,0 0 0 0 0,0 0 16 0 0,0 0 8 0 0,0 0 0 0 0,0 0 0 0 0,0 0 232 0 0,0 0 40 0 0,0 0 15 0 0,0 0 1 0 0,0 0-144 0 0,0 0-24 0 0,0 0-8 0 0,13 0 0 0 0,1 0-160 0 0,0 0-32 0 0,13 0 0 0 0,-14 0-8 0 0,1 0-176 0 0,13 0-32 0 0,-14 0-8 0 0,14 0 0 0 0,0 0-64 0 0,-13 0 0 0 0,13 0 0 0 0,-14 0 0 0 0,14 0 104 0 0,-13 0 56 0 0,13 0 16 0 0,0 0 0 0 0,-14 0-16 0 0,14 0 0 0 0,0 0 0 0 0,0 0 0 0 0,0 0-48 0 0,0 0-16 0 0,14 0 0 0 0,-14 0 0 0 0,0 0 32 0 0,14 0 0 0 0,-14 0 0 0 0,13 0 0 0 0,-13 0-128 0 0,27 0 0 0 0,-27 0 0 0 0,14 0-80 0 0,-1 0 80 0 0,1 14 0 0 0,-1-14 0 0 0,1 0 0 0 0,-1 13 0 0 0,1-13 0 0 0,0 0 0 0 0,-1 0 0 0 0,1 14 0 0 0,-14-14 0 0 0,13 0 0 0 0,1 0 0 0 0,-1 13 0 0 0,1-13 0 0 0,-14 0 0 0 0,13 14 0 0 0,1-14 0 0 0,-14 13 0 0 0,13-13 0 0 0,-12 0-64 0 0,12 14 64 0 0,-13-14 0 0 0,0 13 0 0 0,14-13 0 0 0,-14 14 0 0 0,0-14-128 0 0,0 13 16 0 0,0-13 8 0 0,0 0-40 0 0,0 0-8 0 0,0 0 0 0 0,0 0 0 0 0,-14 0 152 0 0,14 0 0 0 0,-13 0 88 0 0,-1 14-88 0 0,1-14 0 0 0,-1 0 0 0 0,1 0 0 0 0,-1 13 0 0 0,1-13 0 0 0,-14 0 96 0 0,13 14-24 0 0,15-14 0 0 0,-15 13-8 0 0,1-13 0 0 0,13 0 0 0 0,0 14 0 0 0,0-14-64 0 0,-14 0 0 0 0,14 0 0 0 0,0 0 0 0 0,-13-14 0 0 0,-1 14 0 0 0,1 0 0 0 0,13-13 0 0 0,-14 13 0 0 0,1-14 0 0 0,-1 14 0 0 0,1-13 0 0 0,-1 13 0 0 0,-13-14 0 0 0,14 14 0 0 0,-1-13 0 0 0,1 13 0 0 0,-14 0 0 0 0,13 0 0 0 0,-13-14 0 0 0,0 14 0 0 0,0 0 0 0 0,0 0 0 0 0,0 0 0 0 0,0 0 0 0 0,0 0 0 0 0,0 0 0 0 0,0 0 0 0 0,0 0 0 0 0,0 0 0 0 0,0 0 0 0 0,-13 14 0 0 0,13-14 0 0 0,-14 0 0 0 0,1 13 0 0 0,-1-13 0 0 0,1 0 0 0 0,-1 0 0 0 0,1 0 0 0 0,-1 14 0 0 0,-13-14 96 0 0,14 0-32 0 0,-1 0 0 0 0,-13 0 0 0 0,0 13 0 0 0,0-13-64 0 0,0 0 96 0 0,0 0-32 0 0,0 14 0 0 0,0-14 0 0 0,0 0 0 0 0,0 13 0 0 0,-14 1-128 0 0,14-14-32 0 0,-13 0-8 0 0,13 13 0 0 0,-14-13 104 0 0,14 0 96 0 0,-13 14-24 0 0,-1-14 0 0 0,1 0-72 0 0,-1 0 0 0 0,1 0 0 0 0,-1 0 0 0 0,1 0 0 0 0,-1 13-88 0 0,0-13 24 0 0,1 0 0 0 0,-1 0 64 0 0,1 0 128 0 0,13 0-32 0 0,-14 0-8 0 0,1 14 48 0 0,13-14 16 0 0,-14 0 0 0 0,1 0 0 0 0,-1 13-152 0 0,1-13-96 0 0,-1 0 8 0 0,0 0 8 0 0,1 14 80 0 0,-1-14 0 0 0,1 0 0 0 0,-1 0 0 0 0,1 0 0 0 0,13 0 0 0 0,-14 0 96 0 0,1 0-32 0 0,-1 0-64 0 0,14 0 0 0 0,-27 0 0 0 0,13 0 0 0 0,1 0 64 0 0,-1 0-64 0 0,1 0 80 0 0,-1 14-80 0 0,-13-14 0 0 0,14 0 0 0 0,-1 13 0 0 0,14-13 0 0 0,-13 14 0 0 0,13-14 0 0 0,0 0 0 0 0,0 13 0 0 0,0-13 0 0 0,0 0 0 0 0,-1 14 0 0 0,1-14 0 0 0,0 0 0 0 0,14 0 0 0 0,-14 13 0 0 0,13-13 0 0 0,1 0 0 0 0,-14 0-64 0 0,13 0-8 0 0,14 0 0 0 0,-13 0 72 0 0,-1 14 88 0 0,1-14-24 0 0,-1 0 0 0 0,14 0-64 0 0,0 0 0 0 0,0 0 0 0 0,-13 13 0 0 0,13-13 0 0 0,0 0-88 0 0,0 0 88 0 0,-14 0-64 0 0,14 0 64 0 0,0 0 72 0 0,0 0-8 0 0,0 0-64 0 0,0 0 0 0 0,0 0 0 0 0,0 0 0 0 0,0 0 0 0 0,14 0 0 0 0,-14 14 0 0 0,13-14 0 0 0,-13 0 0 0 0,14 0 0 0 0,-1 0 0 0 0,1 0 0 0 0,-14 0 0 0 0,27 0 0 0 0,-14 0 0 0 0,1 0 0 0 0,13 0 0 0 0,0 0 0 0 0,0 0 0 0 0,0 0 0 0 0,14 0 0 0 0,-14 0 0 0 0,0 0 0 0 0,13 0 0 0 0,-13 0 0 0 0,14 0 0 0 0,-14-14-72 0 0,13 14 72 0 0,-13 0-64 0 0,14 0 64 0 0,-1-13 72 0 0,1 13-8 0 0,-1 0-64 0 0,1-14 104 0 0,-1 14-32 0 0,1 0-8 0 0,0-13 0 0 0,13-1-64 0 0,-14 14 0 0 0,14-13 0 0 0,-13 13-88 0 0,13 0 88 0 0,-14 0 88 0 0,14-14-24 0 0,-13 14 0 0 0,13 0-64 0 0,-13 0 0 0 0,13 0 0 0 0,-14-13 0 0 0,1 13 0 0 0,-1 0 0 0 0,-13 0 0 0 0,14 0 0 0 0,-1 0 0 0 0,1 0 0 0 0,-1 0 0 0 0,1 0 0 0 0,-1 0 0 0 0,1 13 0 0 0,0-13 0 0 0,-1 0 0 0 0,1 0 0 0 0,-1-13 0 0 0,1 13 0 0 0,-1 0-88 0 0,1-14 88 0 0,-1 14 0 0 0,1-14 0 0 0,-1 1 0 0 0,1 13 0 0 0,-1-14 0 0 0,1 14 0 0 0,0-13 0 0 0,-1 13 0 0 0,1 0 0 0 0,-1-14 0 0 0,-13 14 0 0 0,14 0-200 0 0,-14 0-24 0 0,0 0-8 0 0,13-13 0 0 0,-13 13 40 0 0,0 0 0 0 0,0 0 8 0 0,14 0 0 0 0,-28 0 96 0 0,14 0 24 0 0,0-14 0 0 0,-13 14 0 0 0,0-13 64 0 0,13 13 0 0 0,-14 0 64 0 0,1-14-64 0 0,-1 14 64 0 0,-13 0-64 0 0,14 0 64 0 0,-14 0-64 0 0,0 0 0 0 0,0 0 0 0 0,0 0 0 0 0,0 0 0 0 0,0 0-104 0 0,-14 0-56 0 0,14 14-16 0 0,-13-1-8751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9:28:43.369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175" units="cm"/>
      <inkml:brushProperty name="height" value="0.175" units="cm"/>
      <inkml:brushProperty name="color" value="#E71224"/>
    </inkml:brush>
  </inkml:definitions>
  <inkml:trace contextRef="#ctx0" brushRef="#br0">4080 973 18023 0 0,'0'0'392'0'0,"0"0"88"0"0,0 0 8 0 0,0 0 24 0 0,0 0-408 0 0,-13-13-104 0 0,13 0 0 0 0,0 0 0 0 0,0 0 664 0 0,0 0 104 0 0,13 0 32 0 0,-13-1 0 0 0,13-12-336 0 0,-13 13-64 0 0,13-13-16 0 0,1 12 0 0 0,-14-12-128 0 0,13 13-24 0 0,0-13-8 0 0,0 12 0 0 0,-13 1-24 0 0,13 0-8 0 0,-13 0 0 0 0,13 0 0 0 0,-13 0-120 0 0,14 13-72 0 0,-14-14 80 0 0,13 14-80 0 0,-13 0 64 0 0,13-13-64 0 0,-13 13 0 0 0,13 0 72 0 0,-13 0-72 0 0,13 0 0 0 0,-13 0-80 0 0,13 0 80 0 0,1 13 0 0 0,-14-13-72 0 0,13 14 72 0 0,0-14 0 0 0,0 0-296 0 0,0 0-24 0 0,0 0 0 0 0,1 0 0 0 0,12 0 320 0 0,-13 0 0 0 0,0 0 0 0 0,0 0 0 0 0,14 0-80 0 0,-14 0 80 0 0,0 0 0 0 0,13 0-72 0 0,-13-14 72 0 0,14 14 0 0 0,-14-13 0 0 0,0 13 0 0 0,0-13 0 0 0,-13 13 0 0 0,13-13 0 0 0,-13 0 64 0 0,14 0-64 0 0,-14 13 0 0 0,0-14 0 0 0,0 1 64 0 0,0 13-64 0 0,0 0 72 0 0,-14 0-72 0 0,14-13 80 0 0,-13 13 16 0 0,0 0 8 0 0,0 0 0 0 0,0 0 0 0 0,0 13 56 0 0,-1-13 16 0 0,1 13 0 0 0,0 1 0 0 0,0-1-8 0 0,0 0 0 0 0,0 13 0 0 0,0-13 0 0 0,13 14 24 0 0,-14-1 8 0 0,14-13 0 0 0,0 14 0 0 0,-13-1-56 0 0,13-13-16 0 0,0 0 0 0 0,13 0 0 0 0,-13 1-128 0 0,0-1 80 0 0,14 0-80 0 0,-14 0 64 0 0,13 0-64 0 0,0 0 0 0 0,0 1 0 0 0,13-14 0 0 0,-13 13-120 0 0,1-13-8 0 0,12 0-8 0 0,-13-13 0 0 0,13 13-648 0 0,1 0-128 0 0,-14-14-24 0 0,13 1-8 0 0,-13-13-616 0 0,14 13-120 0 0,-1-14-24 0 0,-13 14-3743 0 0,0 0-753 0 0</inkml:trace>
  <inkml:trace contextRef="#ctx0" brushRef="#br0" timeOffset="382.9528">5147 145 7792 0 0,'0'-13'224'0'0,"13"0"40"0"0,-13 13-264 0 0,0-14 0 0 0,13 14 0 0 0,-13-13 0 0 0,0 13 1192 0 0,0-13 184 0 0,0 13 40 0 0,0 0 8 0 0,0 0-296 0 0,0 0-56 0 0,0 0-17 0 0,0 0 1 0 0,0 0-344 0 0,13 0-72 0 0,-13 13-8 0 0,0 0-8 0 0,0 1-176 0 0,-13-1-40 0 0,13 13-8 0 0,0-13 0 0 0,0 14-168 0 0,0-1-32 0 0,0 13-8 0 0,-13 1 0 0 0,13-1 56 0 0,-13 14 8 0 0,0-13 0 0 0,13-1 0 0 0,-13 1-160 0 0,-1-1-24 0 0,14-13-8 0 0,-13 14 0 0 0,13-14-64 0 0,-13 14 0 0 0,0-14 0 0 0,0 1 0 0 0,13 12-800 0 0,-13-26-184 0 0,-1 14-32 0 0,14-14-8 0 0,-13-13 184 0 0,0 0 32 0 0,13 0 8 0 0,-13-13 0 0 0,13-1 72 0 0,-13 1 25 0 0,13 0-1 0 0,-13 0 0 0 0,13 0 528 0 0,-14-14 112 0 0,14 14 64 0 0,-13-13-80 0 0,0 0 160 0 0,13 12 32 0 0,-13 1 8 0 0,0-13 0 0 0,13 13 248 0 0,-14-1 48 0 0,14 1 16 0 0,0 0 0 0 0,0 13 63 0 0,0 0 17 0 0,0 0 0 0 0,0 0 0 0 0,14-13-32 0 0,-1 0 0 0 0,0 0 0 0 0,0-1 0 0 0,0 28-224 0 0,14-14-56 0 0,-1 0-8 0 0,0 0 0 0 0,1 0 104 0 0,-1 0 24 0 0,14 13 0 0 0,-14-13 0 0 0,0 0-320 0 0,1 13 0 0 0,12-26-96 0 0,-12 13 32 0 0,-1 13-1384 0 0,0-13-280 0 0,1 13-48 0 0,-1-13-15 0 0</inkml:trace>
  <inkml:trace contextRef="#ctx0" brushRef="#br0" timeOffset="591.0017">5528 698 13648 0 0,'0'13'296'0'0,"-13"0"64"0"0,13 0 16 0 0,0 0 8 0 0,-13 0-304 0 0,13 1-80 0 0,-13-1 0 0 0,13 0 0 0 0,-13 0 1056 0 0,13 0 199 0 0,-13 0 41 0 0,13-13 8 0 0,-14 14-648 0 0,14-14-128 0 0,0 0-24 0 0,0 0-8 0 0,0 0-376 0 0,0 0-120 0 0,0 0 64 0 0,-13-14-64 0 0,13 1 0 0 0,0 0 0 0 0,0-13 0 0 0,0 13 0 0 0,13-14 0 0 0,-13 1 0 0 0,0 0 0 0 0,14 12 0 0 0,-14-12-96 0 0,13 0 24 0 0,-13 13 8 0 0,13-14 0 0 0,0 1 64 0 0,-13 13 0 0 0,13 0 0 0 0,-13 0 0 0 0,13 13-224 0 0,1-14-24 0 0,-14 1-8 0 0,13 13 0 0 0,0 0 0 0 0,-13 0 0 0 0,13 0 0 0 0,-13 0 0 0 0,13 0-1688 0 0,0 0-335 0 0,14 13-73 0 0,-1 1-16 0 0</inkml:trace>
  <inkml:trace contextRef="#ctx0" brushRef="#br0" timeOffset="942.0063">5791 567 10120 0 0,'0'0'288'0'0,"0"0"64"0"0,0 0-288 0 0,0 13-64 0 0,0-13 0 0 0,0 13 0 0 0,0-13 1192 0 0,0 13 224 0 0,-13 0 48 0 0,13 14 8 0 0,0-14-361 0 0,-13 0-71 0 0,13 13-16 0 0,-13-12 0 0 0,13-1-408 0 0,0 0-80 0 0,-14 13-24 0 0,14-13 0 0 0,0 1-352 0 0,14-1-80 0 0,-14 0-16 0 0,0 0 0 0 0,13 0-64 0 0,-13-13 0 0 0,13 0 0 0 0,-13 14 0 0 0,13-28 0 0 0,-13 14 0 0 0,13 14 0 0 0,1-14 0 0 0,-14-14 224 0 0,13 1 24 0 0,0 0 8 0 0,0 0 0 0 0,-13 0-256 0 0,13-1 0 0 0,1 1 0 0 0,-1-13 0 0 0,-13 13 96 0 0,13-14-24 0 0,-13 14-8 0 0,13-13 0 0 0,-13 13 32 0 0,0-1 0 0 0,0 1 0 0 0,0 0 0 0 0,0 0 0 0 0,0 0 0 0 0,-13 0 0 0 0,13-1 0 0 0,-13 14 128 0 0,13-13 24 0 0,-13 13 8 0 0,13 0 0 0 0,-14 0-128 0 0,1 0-32 0 0,13 0 0 0 0,-13 0 0 0 0,13 13-96 0 0,-13-13 0 0 0,13 0-72 0 0,-13 14 72 0 0,13-14-368 0 0,0 13-24 0 0,-14-13-8 0 0,14 13 0 0 0,0 0-1328 0 0,0-13-256 0 0,0 13-64 0 0</inkml:trace>
  <inkml:trace contextRef="#ctx0" brushRef="#br0" timeOffset="1143.9506">6120 778 18055 0 0,'0'0'392'0'0,"0"0"88"0"0,0 0 8 0 0,13-14 24 0 0,-13 1-408 0 0,13 0-104 0 0,-13 0 0 0 0,14 0 0 0 0,-1-1 896 0 0,0 1 152 0 0,0 0 32 0 0,0 0 8 0 0,1-14-344 0 0,-1 14-64 0 0,0 0-8 0 0,0 0-8 0 0,0 0-328 0 0,14 0-64 0 0,-14-1-16 0 0,0 14 0 0 0,0-13-128 0 0,0 13-32 0 0,1 0-8 0 0,-1 0 0 0 0,0-13-88 0 0,-13 13 0 0 0,13 0 0 0 0,-13 0 0 0 0,13 13 0 0 0,-13-13 0 0 0,13 13 0 0 0,-13 1 0 0 0,0-1 0 0 0,0 0 0 0 0,0 0 0 0 0,0 0 0 0 0,0 0 0 0 0,-13 14 0 0 0,13-14-96 0 0,-13 13 96 0 0,13-12-392 0 0,0 12-24 0 0,0-13 0 0 0,-13 0 0 0 0,13 1-880 0 0,0-14-176 0 0,0 13-40 0 0,13-13-7607 0 0</inkml:trace>
  <inkml:trace contextRef="#ctx0" brushRef="#br0" timeOffset="1534.9945">6792 566 18399 0 0,'0'0'408'0'0,"0"0"80"0"0,0 0 24 0 0,0-13 0 0 0,0 13-416 0 0,0 0-96 0 0,0 0 0 0 0,-13-13 0 0 0,13 13 920 0 0,-14 0 160 0 0,1 0 32 0 0,0-13 8 0 0,0 13-440 0 0,13 13-80 0 0,-13-13-24 0 0,0 13 0 0 0,-1-13-216 0 0,1 13-40 0 0,0 1-16 0 0,0-14 0 0 0,0 13-192 0 0,0 13-40 0 0,13-13-8 0 0,-13 0 0 0 0,13 1-64 0 0,-14-1 80 0 0,14 0-80 0 0,0 0 80 0 0,14 0-80 0 0,-14 0 0 0 0,0-13 0 0 0,13 14-88 0 0,-13-14 88 0 0,13 0-64 0 0,0 0 64 0 0,0 0-64 0 0,0 0 64 0 0,0-14 0 0 0,1 14-72 0 0,-1-13 72 0 0,13 0-88 0 0,-13 0 24 0 0,0 13 0 0 0,1-13 0 0 0,-1 0 64 0 0,0-14 0 0 0,0 14-72 0 0,0 0 72 0 0,0 0 0 0 0,-13 0 0 0 0,14 13 0 0 0,-1 0 0 0 0,0-14 0 0 0,-13 1 96 0 0,0 13-32 0 0,0 0 0 0 0,0 0 120 0 0,0 0 16 0 0,0 13 8 0 0,0-13 0 0 0,0 0 40 0 0,0 0 8 0 0,0 14 0 0 0,0-14 0 0 0,-13 13-256 0 0,13 13-144 0 0,0-26 16 0 0,-13 13 8 0 0,13 0 120 0 0,-14 1-96 0 0,14-14 96 0 0,0 13-96 0 0,0 0-864 0 0,0 0-160 0 0,0 13-40 0 0,14-12-6040 0 0,-14-1-1215 0 0</inkml:trace>
  <inkml:trace contextRef="#ctx0" brushRef="#br0" timeOffset="1701.0294">7015 856 14096 0 0,'0'0'400'0'0,"0"0"80"0"0,0 0-384 0 0,0 0-96 0 0,0-14 0 0 0,14 1 0 0 0,-14 0 1551 0 0,0 0 289 0 0,0-13 56 0 0,13-1 16 0 0,-13 14-768 0 0,13-13-152 0 0,0-1-32 0 0,0 1-8 0 0,1 0-440 0 0,-1 13-80 0 0,0-14-16 0 0,13 14-8 0 0,1-13-232 0 0,-14 13-48 0 0,0 0 0 0 0,13-1-8 0 0,-13 14-120 0 0,1-13 0 0 0,-1 13 0 0 0,0 0 0 0 0,0-13-840 0 0,0 13-144 0 0,1 13-24 0 0,-1-13-8 0 0,0 0-1320 0 0,0 0-272 0 0,27 13-48 0 0,-14-13-15 0 0</inkml:trace>
  <inkml:trace contextRef="#ctx0" brushRef="#br0" timeOffset="2095.0153">7489 592 18055 0 0,'0'0'392'0'0,"0"0"88"0"0,0 13 8 0 0,-13-13 24 0 0,13 14-408 0 0,0-14-104 0 0,-13 13 0 0 0,0-13 0 0 0,0 13 640 0 0,13 0 96 0 0,-14-13 32 0 0,1 13 0 0 0,13 14-360 0 0,0-14-72 0 0,-13 0-16 0 0,13 0 0 0 0,0 0-176 0 0,0 0-40 0 0,0 1-8 0 0,0-1 0 0 0,13 0-96 0 0,-13 0 72 0 0,13-13-72 0 0,-13 13 64 0 0,14-13 0 0 0,-1 13 0 0 0,0-13 0 0 0,0 0 0 0 0,-13 0 160 0 0,13-13 24 0 0,0 0 8 0 0,1 0 0 0 0,-14 0-160 0 0,13 0-24 0 0,0 13-8 0 0,0-14 0 0 0,0 1-64 0 0,0-13 0 0 0,1 13-80 0 0,-1 0 80 0 0,0-1 72 0 0,0-12 64 0 0,-13 26 16 0 0,13-13 0 0 0,0 13 104 0 0,-13-13 32 0 0,14 0 0 0 0,-14 13 0 0 0,0 0-40 0 0,0 0-8 0 0,0 0 0 0 0,0 0 0 0 0,13 0-72 0 0,-13 0-8 0 0,0 13-8 0 0,0 13 0 0 0,13-13-32 0 0,-26 0-8 0 0,13 1 0 0 0,0 12 0 0 0,0 0 32 0 0,-13 1 8 0 0,-1-1 0 0 0,14 0 0 0 0,-13 1-48 0 0,0 12-8 0 0,0 0 0 0 0,0-12 0 0 0,0 12-96 0 0,-1-12 72 0 0,-12 12-72 0 0,13-13 64 0 0,-13 14-64 0 0,-14-14-96 0 0,14 14 16 0 0,-14-1 8 0 0,14-12-1112 0 0,-27 12-224 0 0,14-13-48 0 0,-14 1-8 0 0</inkml:trace>
  <inkml:trace contextRef="#ctx0" brushRef="#br0" timeOffset="2545.0012">5581 225 15376 0 0,'0'0'336'0'0,"0"0"72"0"0,0 0 7 0 0,0 0 25 0 0,0 0-352 0 0,0 0-88 0 0,0 0 0 0 0,0 0 0 0 0,0 0 864 0 0,0 0 152 0 0,0 0 32 0 0,0 0 8 0 0,0 0-600 0 0,0 0-112 0 0,0 0-24 0 0,0 0-8 0 0,0 0-312 0 0,-26 26 0 0 0,26-26-112 0 0,-26 26-8847 0 0</inkml:trace>
  <inkml:trace contextRef="#ctx0" brushRef="#br1" timeOffset="-5254.9949">1567 1276 7488 0 0,'0'0'208'0'0,"0"0"56"0"0,0 0-264 0 0,0 0 0 0 0,0 0 0 0 0,0 0 0 0 0,0 0 824 0 0,0 0 104 0 0,0 0 32 0 0,0 0 0 0 0,0 0-296 0 0,0 0-56 0 0,0 0-16 0 0,-13 13 0 0 0,13-13 0 0 0,0 0 0 0 0,0 0 0 0 0,0 0-1 0 0,0 0-87 0 0,0 0-24 0 0,0 0 0 0 0,-13 0 0 0 0,13 14 0 0 0,-13-14 0 0 0,13 0 0 0 0,-14 13 0 0 0,14-13-48 0 0,-13 13-16 0 0,0-13 0 0 0,13 13 0 0 0,-13 0-176 0 0,0-13-40 0 0,13 13-8 0 0,-13-13 0 0 0,-1 13-96 0 0,14 1-32 0 0,-13-14 0 0 0,13 13 0 0 0,-13-13 160 0 0,0 13 24 0 0,13 0 8 0 0,-13-13 0 0 0,13 13-128 0 0,-13-13-32 0 0,-1 13 0 0 0,1 1 0 0 0,13-1-24 0 0,-13 0-8 0 0,0 0 0 0 0,13 0 0 0 0,-13 0 0 0 0,0 1-64 0 0,-1-1 96 0 0,1-13-32 0 0,0 13-64 0 0,0 13 96 0 0,0-26-96 0 0,0 13 96 0 0,-1 1 96 0 0,1-14 32 0 0,0 13 0 0 0,0 0 0 0 0,-13-13-224 0 0,12 13 0 0 0,1 0 64 0 0,0 0-64 0 0,0 14 72 0 0,-13-27 0 0 0,12 13 0 0 0,1 13 0 0 0,0-26-72 0 0,-13 13 64 0 0,13 14-64 0 0,-1-14 64 0 0,1 0 8 0 0,0 0 0 0 0,0-13 0 0 0,0 27 0 0 0,0-14-8 0 0,-1 0-64 0 0,1 0 96 0 0,0-13-32 0 0,0 13-64 0 0,0 0 80 0 0,0 1-80 0 0,-1-1 80 0 0,1 0-80 0 0,0 0 0 0 0,0 0 0 0 0,0 0 0 0 0,-14 1 0 0 0,14-1 0 0 0,0 0 0 0 0,0 0 0 0 0,-13 0 224 0 0,12 0 24 0 0,1 1 8 0 0,-13-1 0 0 0,13-13-256 0 0,0 13 0 0 0,-14 13 0 0 0,14-26 0 0 0,0 13 0 0 0,0 1 0 0 0,0-1 0 0 0,-1 0 0 0 0,1 0 0 0 0,0 0 0 0 0,0 0 0 0 0,0 1 0 0 0,0-1 0 0 0,-1 0 0 0 0,1 13 0 0 0,13-26 0 0 0,-13 13 0 0 0,0 1 0 0 0,0-1 0 0 0,0 0 0 0 0,-1 0 0 0 0,14 0 0 0 0,-13-13 64 0 0,0 13-64 0 0,13 1 64 0 0,-13-1-64 0 0,13 0 0 0 0,-13 0 0 0 0,13 0 0 0 0,-13-13 64 0 0,-1 13-64 0 0,14 1 0 0 0,-13-1 0 0 0,13 0 0 0 0,0-13 0 0 0,-13 13-80 0 0,13 0 80 0 0,-13-13 0 0 0,13 0 0 0 0,-13 13 0 0 0,13-13 0 0 0,0 14 64 0 0,-13-14-64 0 0,13 0 64 0 0,0 13-64 0 0,-13-13 0 0 0,13 0 0 0 0,-14 13 64 0 0,14-13-64 0 0,0 13 0 0 0,-13-13-88 0 0,13 13 88 0 0,-13-13 0 0 0,13 0 0 0 0,0 13 0 0 0,-13-13 0 0 0,13 0 0 0 0,0 14 0 0 0,0-14 0 0 0,0 0 0 0 0,-13 0 0 0 0,13 0 0 0 0,0 0 0 0 0,0 0 0 0 0,0 0 0 0 0,0 13 0 0 0,0-13 0 0 0,0 0 0 0 0,0 0 0 0 0,0 0 0 0 0,0 0 0 0 0,0 0 0 0 0,0 0 0 0 0,0 0 0 0 0,0 0-64 0 0,0 0 64 0 0,0 0 0 0 0,-13 0 0 0 0,13 0 0 0 0,0 0 0 0 0,0 0-88 0 0,0 0-72 0 0,0 0-8 0 0,-14 0-8 0 0,14 0 24 0 0,0 13 8 0 0,0-13 0 0 0,0 0 0 0 0,0 0 24 0 0,0 0 8 0 0,0 0 0 0 0,0 0 0 0 0,0 0-8 0 0,0 0 0 0 0,0 0 0 0 0,0 0 0 0 0,0 0-1352 0 0,0 0-264 0 0,0 0-56 0 0,0 0-6879 0 0</inkml:trace>
  <inkml:trace contextRef="#ctx0" brushRef="#br1" timeOffset="-4728.0576">119 2276 5816 0 0,'0'0'128'0'0,"0"0"24"0"0,0 0 8 0 0,0 0 0 0 0,-13 14-160 0 0,13-14 0 0 0,0 0 0 0 0,-13 0 0 0 0,13 0 800 0 0,0 0 128 0 0,0 0 32 0 0,0 0 0 0 0,-14 0 16 0 0,14 13 8 0 0,0 0 0 0 0,-13-13 0 0 0,13 0-216 0 0,-13 0-48 0 0,13 0-8 0 0,-13 13-1 0 0,13 0-183 0 0,0 0-40 0 0,-13 1-8 0 0,13-1 0 0 0,-13 0 16 0 0,13-13 0 0 0,0 13 0 0 0,0 13 0 0 0,0-26-168 0 0,-14 27-32 0 0,14-14-8 0 0,0 0 0 0 0,0 13-64 0 0,0 1-24 0 0,0-1 0 0 0,0 0 0 0 0,14 1-16 0 0,-14-1-8 0 0,0 1 0 0 0,0-14 0 0 0,0 13-48 0 0,0 0-16 0 0,13-12 0 0 0,-13 12 0 0 0,0-13-40 0 0,0 13-8 0 0,0-12 0 0 0,13-1 0 0 0,-13 13 40 0 0,13-26 8 0 0,-13 13 0 0 0,13 0 0 0 0,0 1-8 0 0,1-14 0 0 0,-1 13 0 0 0,0-13 0 0 0,0 0-32 0 0,13 0-8 0 0,-13-13 0 0 0,1 13 0 0 0,12 0 48 0 0,-13-14 8 0 0,0 1 0 0 0,14 0 0 0 0,-14 0-120 0 0,13 0 72 0 0,-13 0-72 0 0,14 13 64 0 0,-1-14 32 0 0,-13 1 0 0 0,13 0 0 0 0,-12 0 0 0 0,12 0-336 0 0,-13 13-64 0 0,13-13-16 0 0,1 13-6544 0 0,-1-14-1311 0 0</inkml:trace>
  <inkml:trace contextRef="#ctx0" brushRef="#br0" timeOffset="-2090.0528">1975 263 5384 0 0,'0'0'112'0'0,"0"0"24"0"0,0 0 8 0 0,0 0 16 0 0,0 0-160 0 0,0 0 0 0 0,0 0 0 0 0,0 0 0 0 0,0 0 600 0 0,0 0 80 0 0,0 0 24 0 0,0 0 0 0 0,0 0 128 0 0,0 0 24 0 0,0 0 8 0 0,0 0 0 0 0,0 0-224 0 0,0 13-32 0 0,0 1-16 0 0,0-1 0 0 0,0 13-8 0 0,0-13 0 0 0,0 14 0 0 0,0-1-1 0 0,0 14-127 0 0,0-27-24 0 0,-13 13-8 0 0,13 0 0 0 0,0 1-8 0 0,-13-1-8 0 0,13 14 0 0 0,0-14 0 0 0,-13 13-216 0 0,13 1-48 0 0,-13-1-8 0 0,13-12 0 0 0,0 12-56 0 0,-14-12-16 0 0,14-1 0 0 0,0 0 0 0 0,-13 1-64 0 0,13-14-88 0 0,0 13 24 0 0,0-13 0 0 0,0 0-328 0 0,0 1-64 0 0,13-14-16 0 0,-13 0 0 0 0,0 0-1136 0 0,0 0-231 0 0,0 0-49 0 0,0-14-3792 0 0</inkml:trace>
  <inkml:trace contextRef="#ctx0" brushRef="#br0" timeOffset="-1624.0528">2054 119 9072 0 0,'0'0'192'0'0,"0"0"48"0"0,0 0 8 0 0,0-14 8 0 0,0 1-256 0 0,13 13 0 0 0,-13-13 0 0 0,0 13 0 0 0,0-13 696 0 0,0 13 80 0 0,0-13 24 0 0,13 13 0 0 0,-13-13-56 0 0,0-1-8 0 0,13 14 0 0 0,-13 0 0 0 0,14-13-177 0 0,-1 13-39 0 0,-13 0-8 0 0,13 0 0 0 0,0-13-272 0 0,-13 13-56 0 0,26 13-16 0 0,-12-13 0 0 0,-1 0 40 0 0,0 13 8 0 0,13-13 0 0 0,-13 14 0 0 0,14-14-88 0 0,-14 26-8 0 0,13-13-8 0 0,0 0 0 0 0,1 14-40 0 0,-1-14-8 0 0,0 13 0 0 0,1 0 0 0 0,-1 14 64 0 0,0-14 16 0 0,1 14 0 0 0,-1-14 0 0 0,-13 14 88 0 0,0-14 24 0 0,1 13 0 0 0,-1 1 0 0 0,-13-1-16 0 0,0-12 0 0 0,0 12 0 0 0,0 1 0 0 0,-13-1 104 0 0,13-12 16 0 0,-14 12 8 0 0,1 1 0 0 0,-13-1-144 0 0,13 1-24 0 0,-14-1-8 0 0,14-13 0 0 0,-13 1-96 0 0,0-1-32 0 0,-1 0 0 0 0,1-12 0 0 0,0 12 0 0 0,-1-13 0 0 0,1 0 0 0 0,-13-13 0 0 0,12 13-64 0 0,-12-13 0 0 0,12 14 0 0 0,-12-14 0 0 0,13 0-96 0 0,-1 13-56 0 0,-12-13-8 0 0,12 0-8 0 0,1 0-32 0 0,0-13-8 0 0,-1 13 0 0 0,1 0 0 0 0,0 0-144 0 0,13 0-32 0 0,0 0-8 0 0,-1 0 0 0 0,1 0-88 0 0,0 0-24 0 0,13 0 0 0 0,0 0 0 0 0,0 0-888 0 0,13 0-176 0 0,-13 0-39 0 0,13 0-9 0 0</inkml:trace>
  <inkml:trace contextRef="#ctx0" brushRef="#br0" timeOffset="-1375.0545">2844 711 12440 0 0,'0'0'272'0'0,"0"0"56"0"0,-14 27 16 0 0,14-27 8 0 0,0 26-288 0 0,-13-13-64 0 0,13 13 0 0 0,0-12 0 0 0,-13 12 440 0 0,13 0 72 0 0,-13 1 8 0 0,13-14 8 0 0,-14 13-352 0 0,14-13-72 0 0,-13 0-8 0 0,13 0-8 0 0,0 1-152 0 0,0-14-32 0 0,0 0-8 0 0</inkml:trace>
  <inkml:trace contextRef="#ctx0" brushRef="#br0" timeOffset="-1244.0528">3028 554 11488 0 0,'0'0'256'0'0,"0"0"48"0"0,0 0 16 0 0,0 0 0 0 0,0 0-256 0 0,26 0-64 0 0,-26 26 0 0 0,0 0 0 0 0,26-26 240 0 0,-26 0 40 0 0,27 27 8 0 0,-27-27-5688 0 0</inkml:trace>
  <inkml:trace contextRef="#ctx0" brushRef="#br0" timeOffset="-909.0531">3357 513 14888 0 0,'0'0'320'0'0,"0"0"72"0"0,0 0 16 0 0,-13 0 15 0 0,13 0-335 0 0,-13 0-88 0 0,-1 0 0 0 0,1 14 0 0 0,13-14 768 0 0,-13 0 144 0 0,0 13 24 0 0,0 0 8 0 0,0-13-400 0 0,-1 13-72 0 0,1-13-24 0 0,13 13 0 0 0,-13 0-208 0 0,0 0-48 0 0,0 1 0 0 0,0-14-8 0 0,13 13-88 0 0,0 0-24 0 0,0 0 0 0 0,-14 0 0 0 0,14 0-72 0 0,0-13 0 0 0,14 14 0 0 0,-14-1 0 0 0,0 0 0 0 0,13 0 0 0 0,-13-13 0 0 0,13 13 0 0 0,0 0 0 0 0,-13 1 0 0 0,13-1 0 0 0,0 0 0 0 0,-13 0 0 0 0,14-13 0 0 0,-14 26 0 0 0,13-12 0 0 0,-13-1 0 0 0,0 0 0 0 0,0 0 0 0 0,0 0 0 0 0,0 0 192 0 0,-13 0 40 0 0,13 1 16 0 0,0-1 0 0 0,-14 13-184 0 0,14-26-64 0 0,-13 13 0 0 0,0 0 0 0 0,13-13 120 0 0,-13 0-24 0 0,0 14-8 0 0,0-14 0 0 0,-1 13-16 0 0,1-13 0 0 0,0 0 0 0 0,0 0 0 0 0,0 13-152 0 0,0-13-32 0 0,-1-13-8 0 0,1 13 0 0 0,13 0-1288 0 0,-13-13-264 0 0,13 13-56 0 0</inkml:trace>
  <inkml:trace contextRef="#ctx0" brushRef="#br0" timeOffset="-629.0545">3620 579 16208 0 0,'0'0'351'0'0,"0"13"81"0"0,0 0 16 0 0,-13-13 8 0 0,13 14-360 0 0,0-1-96 0 0,-13 0 0 0 0,13 0 0 0 0,-13 0 752 0 0,-1 14 136 0 0,14-14 24 0 0,-13 0 8 0 0,0 0-208 0 0,13 13-40 0 0,-13-12 0 0 0,0-1-8 0 0,13 13-224 0 0,-13-13-48 0 0,13 0-8 0 0,0 1 0 0 0,-14-14-152 0 0,14 13-32 0 0,0 0-8 0 0,0 0 0 0 0,0-13-192 0 0,0 13 0 0 0,0-13 64 0 0,0 13-64 0 0,14-13 0 0 0,-14 13 0 0 0,0-13 0 0 0,0 0 0 0 0,13 0 0 0 0,0 0 0 0 0,-13 0 0 0 0,13 0 0 0 0,0 0 0 0 0,0 0 0 0 0,14 0 0 0 0,-14 0 0 0 0,0-13 0 0 0,0 13 0 0 0,0 0 0 0 0,-13 0 0 0 0,14-13-448 0 0,-1 13-128 0 0,0 0-24 0 0</inkml:trace>
  <inkml:trace contextRef="#ctx0" brushRef="#br0" timeOffset="4129.9525">2304 1475 7920 0 0,'0'0'168'0'0,"0"0"40"0"0,0 0 8 0 0,-13 0 8 0 0,0 0-224 0 0,13 0 0 0 0,-13 0 0 0 0,0 13 0 0 0,-1-13 696 0 0,1 0 88 0 0,0 13 16 0 0,0 0 8 0 0,0 0-264 0 0,0 0-48 0 0,-14 14-16 0 0,14-14 0 0 0,0 13 40 0 0,-13 1 8 0 0,12-1 0 0 0,1 0 0 0 0,0 0 143 0 0,0 14 25 0 0,0-1 8 0 0,13 1 0 0 0,-14 13-128 0 0,1-14-16 0 0,13 1-8 0 0,0 12 0 0 0,0-12-176 0 0,0-1-40 0 0,13-13-8 0 0,1 14 0 0 0,-1-14-240 0 0,0-13-88 0 0,0 14 0 0 0,14-14 72 0 0,-1 0-72 0 0,0-13 0 0 0,14-13 72 0 0,-14 0-72 0 0,14-14 0 0 0,-1 1 72 0 0,1 0-72 0 0,-14-27 0 0 0,13 14 72 0 0,-12-14-72 0 0,-1 0 0 0 0,14 1 72 0 0,-27-1 8 0 0,13 0 0 0 0,1 14 0 0 0,-14-1 0 0 0,0 1 224 0 0,-13 13 48 0 0,0-14 0 0 0,0 27 8 0 0,0-13-160 0 0,0-1-32 0 0,0 14-8 0 0,-13-13 0 0 0,0 13-8 0 0,-1 0-8 0 0,1-14 0 0 0,0 1 0 0 0,0 13-144 0 0,0-14 0 0 0,-1 1 0 0 0,-12 0 0 0 0,13 13 0 0 0,0-1 0 0 0,0 14 0 0 0,-14-13 0 0 0,14 13 0 0 0,0 0 0 0 0,0 0 64 0 0,0 13-64 0 0,-1 1 0 0 0,1 12 0 0 0,0 0 0 0 0,0 1 0 0 0,0 12 0 0 0,13-13-128 0 0,-13 1 32 0 0,13 12-6736 0 0,0 1-1343 0 0</inkml:trace>
  <inkml:trace contextRef="#ctx0" brushRef="#br0" timeOffset="4559.9469">2765 2132 12552 0 0,'0'0'272'0'0,"-14"14"56"0"0,14-14 16 0 0,-13 0 16 0 0,13 0-288 0 0,0 0-72 0 0,0 0 0 0 0,0 0 0 0 0,0 0 896 0 0,0 0 168 0 0,0 0 31 0 0,0 0 9 0 0,13 0-456 0 0,-13-14-88 0 0,0 1-16 0 0,0 0-8 0 0,0 0-144 0 0,14 0-24 0 0,-1 0-8 0 0,-13-14 0 0 0,13 14 56 0 0,0 0 0 0 0,0 0 8 0 0,14-1 0 0 0,-14-12-136 0 0,0 13-32 0 0,0 0-8 0 0,13 0 0 0 0,1-1-144 0 0,-14 1-24 0 0,0 0-8 0 0,13 13 0 0 0,-12 0-72 0 0,-1 0 64 0 0,0 0-64 0 0,0 0 64 0 0,0 0-64 0 0,0 13 0 0 0,-13 0 0 0 0,13 1 0 0 0,-13-1 0 0 0,14 13 64 0 0,-14 0-64 0 0,0-12 64 0 0,0 12-64 0 0,0 0 64 0 0,0 1-64 0 0,0-1 64 0 0,0 0-264 0 0,0-12-56 0 0,0 12-16 0 0,0-13 0 0 0,0 0-1392 0 0,0 1-272 0 0,0-1-56 0 0</inkml:trace>
  <inkml:trace contextRef="#ctx0" brushRef="#br0" timeOffset="5008.9506">3515 1646 10776 0 0,'0'0'304'0'0,"0"0"72"0"0,0 0-304 0 0,0 0-72 0 0,0 0 0 0 0,0 0 0 0 0,0 0 1072 0 0,0 0 200 0 0,0 0 40 0 0,0 0-1 0 0,0 0-407 0 0,0 0-80 0 0,0 0-24 0 0,0 0 0 0 0,0 0-216 0 0,0 0-40 0 0,0 0-16 0 0,0 0 0 0 0,0 0-112 0 0,0 0-32 0 0,0 0 0 0 0,0 0 0 0 0,0 0-104 0 0,0 0-24 0 0,0-13-8 0 0,0-1 0 0 0,0 14-88 0 0,0-13-24 0 0,13 13 0 0 0,-13-13 0 0 0,0 0 24 0 0,0 13 0 0 0,0-13 0 0 0,0 0 0 0 0,14 13 0 0 0,-14-14 0 0 0,0 1 0 0 0,0 13 0 0 0,0-13-56 0 0,13 0-8 0 0,-13 0 0 0 0,0 13 0 0 0,0-13 72 0 0,0 13 16 0 0,13-14 0 0 0,-13 14 0 0 0,0 0-56 0 0,0 0 0 0 0,0 0-8 0 0,0 0 0 0 0,0 0 8 0 0,0 0 0 0 0,0 0 0 0 0,-13 14 0 0 0,13-14-56 0 0,0 13-8 0 0,-13 13 0 0 0,13-13 0 0 0,-14 14-64 0 0,14-14 80 0 0,-13 13-80 0 0,13 0 80 0 0,-13 1-80 0 0,0 12 0 0 0,13 1 0 0 0,-13-1 0 0 0,-1 1 0 0 0,14-1 0 0 0,-13 1 0 0 0,0-1 0 0 0,13 1 0 0 0,-13-1 0 0 0,13 1 0 0 0,-13-14 0 0 0,13 14-88 0 0,0-27-32 0 0,-14 13-8 0 0,14 1 0 0 0,0-14-712 0 0,0 0-152 0 0,14 0-24 0 0,-14-13-8 0 0,0 0-528 0 0,0 0-112 0 0,0 0-16 0 0</inkml:trace>
  <inkml:trace contextRef="#ctx0" brushRef="#br0" timeOffset="5493.9486">3581 1895 10856 0 0,'0'0'232'0'0,"0"0"56"0"0,0 13 0 0 0,0 1 32 0 0,0-14-256 0 0,-14 13-64 0 0,14 0 0 0 0,0 0 0 0 0,0 0 928 0 0,0 0 184 0 0,0 1 32 0 0,0 12 8 0 0,0 0-393 0 0,0 1-79 0 0,-13-14-8 0 0,26 13-8 0 0,-13-13-312 0 0,0 14-56 0 0,0-14-8 0 0,14 0-8 0 0,-1 0-184 0 0,-13-13-32 0 0,13 0 0 0 0,-13 0-64 0 0,13 0 96 0 0,0 0-96 0 0,0 0 96 0 0,1 0-96 0 0,-1-13 72 0 0,0 0-72 0 0,0 0 0 0 0,0-1 72 0 0,0 1-72 0 0,-13 0 0 0 0,14 0 0 0 0,-1 0 0 0 0,0 0 72 0 0,-13-1 24 0 0,13 1 8 0 0,0 0 0 0 0,-13 0 56 0 0,13 0 0 0 0,-13 0 8 0 0,0 13 0 0 0,13 0 88 0 0,-13 0 24 0 0,0-14 0 0 0,0 14 0 0 0,0 0 8 0 0,0 0 0 0 0,0 0 0 0 0,0 0 0 0 0,0 14-32 0 0,0-1 0 0 0,14 0 0 0 0,-14 0 0 0 0,0 0-56 0 0,-14 14-8 0 0,14-14-8 0 0,0 13 0 0 0,0 0-40 0 0,0-12-8 0 0,-13 12 0 0 0,13 0 0 0 0,0 14 0 0 0,-13-14 0 0 0,13 14 0 0 0,-13-1 0 0 0,13 1 112 0 0,-13-1 16 0 0,0-12 8 0 0,0 12 0 0 0,-1-13-272 0 0,1 1-176 0 0,0 12 24 0 0,0-26 8 0 0,0 14 144 0 0,0-27 0 0 0,-1 13 0 0 0,1-13 0 0 0,0 0-600 0 0,0-13-88 0 0,0 0-16 0 0,0-14-9647 0 0</inkml:trace>
  <inkml:trace contextRef="#ctx0" brushRef="#br0" timeOffset="5878.9769">2027 2672 18687 0 0,'0'0'416'0'0,"0"0"80"0"0,0 0 16 0 0,13 0 8 0 0,0 13-416 0 0,1-13-104 0 0,-1 14 0 0 0,13-14 0 0 0,0 13 648 0 0,27-13 112 0 0,0 0 16 0 0,-1 0 8 0 0,14 0-288 0 0,0 0-56 0 0,13-13-16 0 0,13 13 0 0 0,0-14-40 0 0,0 14 0 0 0,27-13-8 0 0,12 0 0 0 0,1-13-304 0 0,0 13-72 0 0,-1-1 0 0 0,40 1 0 0 0,-39 13-1120 0 0,-1-13-232 0 0,119 13-56 0 0,-65 13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02.0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428 229 1190 0,'0'0'33'0,"0"0"9"0,0 0-34 0,0 0-8 16,0 0 0-16,-4-4 0 0,-1-4 80 0,-3 4 13 16,3-4 3-16,1 4 1 0,4 4 25 0,-9-7 5 15,4-1 1-15,-3 4 0 0,3-4-62 0,1 4-12 16,-1 0-2-16,-4-4-1 0,9 8 2 0,-4-4 1 15,-5-4 0-15,5 4 0 0,4 4-35 0,-5-4-7 16,5 4-2-16,-9-4 0 0,9 4 15 0,-9-4 3 16,0 4 1-16,9 0 0 0,-4-4-9 0,4 4-1 15,-13 0-1-15,4 0 0 0,0 0-2 0,4 0 0 0,5 0 0 0,-8 0 0 16,-1 4 16-16,0 0 4 0,0 4 0 0,0-4 0 16,0 4-16-16,0 4-2 0,0-4-1 0,1 0 0 15,3 4-1-15,-4-1 0 0,5 1 0 0,-5 0 0 16,0 0-5-16,0 0-2 0,5 0 0 0,-10-1 0 15,10 5 11-15,-5-4 3 0,-4 4 0 0,4 0 0 16,4 3-23-16,-4 1 0 0,1 0 0 0,-6 8 8 16,10-5-8-16,-5 1 0 0,0 0 0 0,0-5 0 15,5 5 0-15,-1-4 8 0,1 3-8 0,-1 5 8 16,5-4 2-16,-4-1 1 0,4 1 0 0,0 0 0 16,0 0 0-16,0-1 0 0,0 1 0 0,0-4 0 0,4-1 1 15,-4 1 1-15,5-4 0 0,-1 0 0 0,1-4-13 16,-1-1 9-16,1 5-9 0,4-4 8 0,-5 0-8 0,9-4 0 15,-8 4 9-15,4-4-9 0,-5 3 0 0,5-3 0 16,0 0 0-16,0 0 0 0,0 0 0 0,-1 0 8 16,1-4-8-16,0 0 0 0,0 0 0 0,0 0-8 15,4 0 0-15,-4 0 0 16,5 3-37-16,-6-3-7 0,6 0-2 0,-5 4 0 16,4-4-16-16,-4 4-3 0,4 0-1 0,-4 0 0 15,4 0-43-15,1 0-9 0,-1 4-2 0,-4-5-580 16,0 1-116-16</inkml:trace>
  <inkml:trace contextRef="#ctx0" brushRef="#br0" timeOffset="1574">433 766 576 0,'0'0'12'0,"0"0"4"0,0 0 0 0,0 0 0 0,0 0-16 0,0 0 0 0,0 0 0 0,0 0 0 15,0 0 114-15,0 0 20 0,0 0 4 0,0 0 1 16,0 0-23-16,0 0-4 0,0 0 0 0,0 0-1 0,0 0-31 0,0 0-7 15,0 0-1-15,-5-8 0 0,5 8-28 0,0 0-5 16,0 0-2-16,0 0 0 0,0 0-26 0,0 0-11 16,0 0 8-16,0 0-8 0,0 0 12 0,0 0-2 15,0 0-1-15,0 0 0 0,0 0 7 0,0 0 2 16,0 0 0-16,0 8 0 0,-4 4 5 0,-1 0 1 16,5 0 0-16,0-1 0 0,0 1 8 0,-4 4 1 15,4-4 1-15,-4 0 0 0,-1 0-19 0,5-1-4 16,-4 1-1-16,4-4 0 0,-5 0-10 0,5 0-14 15,0 0 3-15,-4-4 1 0,4-4 37 0,0 0 7 16,0 0 2-16,0 0 0 0,0 0-4 0,0 0-1 16,0 0 0-16,0 0 0 0,0 0-7 0,0-4-2 15,-5-4 0-15,1 0 0 0,4 0 14 0,0-4 2 0,4 4 1 16,-4-3 0 0,5-1-58-16,-5-4-11 0,4 0-2 0,1-4-1 0,-1 5 53 0,1-1 10 0,-1-4 2 15,0 4 1-15,5-3-33 0,-4 3 0 0,4-4 0 16,0 4 0-1,4 0-44-15,-4 5-16 0,4-1-4 0,-4 0 0 0,9 0 76 0,-5 0 16 0,0 4 2 0,5 0 1 32,-4 1-50-32,3 3-9 0,1 0-3 0,0 0 0 0,-5 0 76 0,0 4 15 0,1-4 4 0,-5 8 0 15,0 0-52-15,-1 0-12 0,-3 7 0 0,-1 1 0 16,5 4 0-16,-4 0 0 0,-5 0 0 0,4 7 0 16,-4-3 0-16,0 0 0 0,0 4 0 0,0-5 0 15,0 1 0-15,0-4 0 0,0-4 0 0,0-1 0 16,0-3 0-16,0-4 0 0,0-4 0 0,0 0 0 15,0 0-18-15,0 0-6 0,5-8-2 0,-1-3 0 0,0-1 15 0,1 0 11 16,-1 0-13-16,1-4 5 0,4 4 8 0,-5 1 0 16,5-5 0-16,-5 4 0 0,5 0 0 0,-4 4-8 15,4 0 8-15,-5 0-8 0,0 1 36 0,5-1 7 16,-4 4 1-16,-5 4 1 0,4-4-29 0,-4 4-8 16,5 0 0-16,-5 0 0 0,0 0 0 0,9 4 0 15,-9 0 0-15,4 4 0 16,0 3-26-16,1-3-6 0,-5 4-2 0,0 4 0 0,4 0 34 0,-4 3 0 15,5 1 0-15,-5 0 0 0,4 4-18 0,-4-5 3 16,5 5 1-16,-1-4 0 16,1 0-20-16,-1 3-4 0,-4-3-1 0,4 0 0 15,1-1-116-15,-1-3-23 0,1 0-5 0,-1 0-1 0</inkml:trace>
  <inkml:trace contextRef="#ctx0" brushRef="#br0" timeOffset="2151">1303 802 1267 0,'0'0'28'0,"0"0"5"0,0 0 2 0,0-8 1 0,0 0-36 0,0 8 0 0,0-4 0 0,0-8 0 15,0 12 96-15,0-8 12 0,0 0 2 0,0 0 1 0,0 0-24 0,0 8-5 16,0-4-1-16,0 4 0 0,0-7-65 0,0 7-16 16,0-8 0-16,0 8 0 0,0 0 22 0,0 0 1 15,0 0 0-15,0 0 0 0,0 0-9 0,0 0-2 16,0 0 0-16,0 0 0 0,0 0 13 0,0 0 3 16,0 0 0-16,-8 0 0 0,8 0 2 0,-9 0 1 15,9 0 0-15,-9 4 0 0,-5-4 10 0,6 4 3 16,-6-1 0-16,1 5 0 0,0-4-8 0,-1 4 0 15,1 0-1-15,0 4 0 0,-1 0-18 0,1-4-3 16,4 4-1-16,-4-1 0 0,4 1-13 0,0 4 0 16,5-4 0-16,-1-4 0 0,1 4 0 0,4-4 0 15,4-1 0-15,-4 1 0 0,5 0 0 0,-1 0 0 16,5-4 0-16,0-4 0 0,0 4 0 0,-1-4 0 16,6 0 0-16,-1-4 0 0,-4 0 0 0,4 0 0 0,1-4 0 15,-5 0 0-15,4 0 0 0,-4-3 8 0,0-1-8 16,0 0 0-16,-1-4 8 0,1 4-8 0,-4-4 0 15,4 1 9-15,-5-5-9 0,5 4 0 0,-5 0 9 16,5 1-9-16,-4-1 0 0,-1 4 0 0,1 0 0 0,-1 0 8 16,5 4-8-16,-5 0 0 0,-4 8 0 0,0 0 0 15,0 0 0-15,0 0 0 0,5-3-8 0,-5 3 8 16,0 0 0-16,0 0 0 0,0 0 0 0,4 7 0 16,1-3 0-16,-1 4 0 0,1 0 0 0,-5 4 0 15,4 0 0-15,0 4 0 0,-4-5 0 0,0 5 0 16,5 0 0-16,-1 4 0 0,1-4 0 0,-1 3 0 15,5-3-129-15,0 4-21 0,-5-4-4 0</inkml:trace>
  <inkml:trace contextRef="#ctx0" brushRef="#br0" timeOffset="2505">1588 892 1659 0,'0'0'36'0,"0"0"8"0,0 0 2 0,0 0 1 0,0 0-38 0,0 0-9 16,0 0 0-16,0 0 0 0,0 0 120 0,0-8 21 15,0 8 5-15,0 0 1 0,0 0-53 0,0 0-10 16,0 0-3-16,0 0 0 0,0 0-27 0,0 0-6 16,0 0 0-16,-9-3-1 0,9 3-16 0,0 0-3 15,0-8-1-15,0 8 0 0,-5-8 0 0,5 0 0 16,0 0 0-16,0-4 0 0,5 0-11 0,-5-4-3 16,9 5 0-16,-5-5 0 0,9-4-13 0,-4 4 0 15,5 0 0-15,-1-3 0 0,0 3 8 0,1 4 9 0,-1-4 2 16,5 4 0-16,-5-3-19 0,5 3 0 0,-5 4 0 15,0 0 0-15,5 0 0 0,-9 4 0 0,4 0 0 0,-4 0 0 16,0 4 0-16,0 0 0 0,0 0 0 0,-5 4 0 16,1 4 0-16,-1-4 0 0,5 8 0 0,-9-4 0 15,5 4 0-15,-1 3 0 0,-4-3 0 0,0 4 0 16,4 0-12-16,-4 4-5 0,0-5-2 0,5 1 0 16,-5 0 19-16,0 0 0 0,0-4 0 0,4-1 0 15,-4 1-157-15,5 0-28 16,-5 0-6-16,4-4-1 0</inkml:trace>
  <inkml:trace contextRef="#ctx0" brushRef="#br0" timeOffset="3135">2472 146 1364 0,'0'0'30'0,"0"8"6"0,0 4 2 0,4-4 0 0,-4 4-30 0,0-1-8 0,4 1 0 0,-4 4 0 16,0 0 112-16,5 4 20 0,-5-5 5 0,0 5 1 15,0 0-22-15,0 0-5 0,0 3-1 0,0 1 0 16,0 4-70-16,0-5-15 0,-5 1-2 0,5 0-1 16,0-5 16-16,-4 1 3 0,4 4 1 0,-4-8 0 15,4 0-27-15,0-1-6 0,0-7-1 0,0 0 0 16,0 0-8-16,-5-4 0 0,5 4 0 0,0-8 0 15,0 0 0-15,0 0 0 0,0 0 0 0,0 0 0 16,0 0 0-16,0 0-11 0,0 0 3 0,-9 0 0 16,0 0-29-16,0 0-6 0,1-4-1 0,-1 4 0 0,9 0 24 0,-9-4 4 15,0 0 0-15,-4 0 1 0,4 0 5 0,-5-4 1 16,6 4 0-16,-6-4 0 0,-4 0 9 16,1 1 16-16,-1 3-4 0,0-4-1 0,0 4 1 0,-4-4 1 15,9 4 0-15,-5 0 0 0,5 0 2 0,-5 4 0 16,5 0 0-16,-1 0 0 0,5 4-15 0,1 0 0 15,-1 4 0-15,0 0 0 0,4 0 0 0,1 3 0 16,-5 1 0-16,5 4 0 0,4 0 12 0,-5 0-3 16,5 3-1-16,0-3 0 0,0 4-8 0,5-4 0 15,-5 7 0-15,8-7 0 0,-3 0 0 0,4 4 0 16,0-8 0-16,4 3 0 0,0-3 0 0,1-4 0 16,-1 4 0-16,0-4 0 0,5 4 0 0,0-8 0 15,0 4 0-15,4-4 0 16,-4-4-200-16,4 0-44 0,13 0-10 0,-8-8-2 0</inkml:trace>
  <inkml:trace contextRef="#ctx0" brushRef="#br0" timeOffset="3563">2707 541 1497 0,'0'0'32'0,"0"0"8"0,0 0 0 0,0 0 4 0,0 0-36 0,0 0-8 0,0 0 0 0,0 0 0 16,0 0 104-16,0 0 20 0,-4 0 3 0,-5 4 1 15,-5-4-52-15,5 4-9 0,1 0-3 0,-6 4 0 16,1-4 0-16,4 0 0 0,-4 4 0 0,4-1 0 16,-5 5 0-16,6 0 0 0,-1 0 0 0,4 0 0 0,-4 4-51 15,5-1-13-15,-5 1 0 0,5 0 0 0,4 0 0 0,-5 0 0 16,5-5 0-16,5 1 0 0,-5 0 0 0,4-4 0 16,1-4 0-16,3 0 0 15,-3-4-48-15,4 0-13 0,4-8-3 0,-4 0 0 0,4-4 52 0,1-4 12 16,-1 1 0-16,0-1 0 0,1-4 0 0,-1 4 0 15,-4-3 0-15,4 3 0 0,0-4 0 0,-4 4 0 16,5 0 0-16,-5 1 0 0,-1-1 0 0,1 0 0 16,-4 0 0-16,4 0 0 0,-1 5 0 0,1-5 0 15,0 0 0-15,0 4 0 0,-4 0 0 0,-1 4 0 16,0 1 0-16,1 3 0 0,4 0 31 0,-5 0 9 16,1 4 1-16,-1 4 1 0,1 4-20 0,-1-1-4 15,0 5-1-15,1 0 0 0,-5 8-17 0,4-4-12 16,-4-1 1-16,5 5 1 0,-5 0 18 0,0-4 4 15,0 4 1-15,4-1 0 0,-4-3-13 0,5 0 0 0,-5 0 8 16,4 3-8-16,1-7 0 0,-1 0-16 0,0 0 3 16,5-4 1-1,-4 0-167-15,4-4-33 0,-5-4-6 0</inkml:trace>
  <inkml:trace contextRef="#ctx0" brushRef="#br0" timeOffset="3828">3147 0 1609 0,'0'0'35'0,"0"0"7"0,0 0 2 0,0 8 2 16,0 0-37-16,4 4-9 0,-4 0 0 0,0 7 0 0,-4 1 92 0,4 4 17 16,0 3 3-16,0 1 1 0,-5 4-27 0,5 3-6 15,-4 1 0-15,4-1-1 0,-5 5-37 0,1-1-7 16,0 5-2-16,-1-5 0 0,1 1 25 0,4-1 5 15,-5 1 1-15,1-1 0 0,-1 4-52 0,1-7-12 16,4-1 0-16,-5 1 0 16,1-8-50-16,4-5-13 0,-4 1-2 0,-1-8-1 15,1-4-48-15,4 0-10 0,-5-9-1 0,5-3-514 16,0 0-102-16</inkml:trace>
  <inkml:trace contextRef="#ctx0" brushRef="#br0" timeOffset="4234">3058 580 1267 0,'4'-7'28'0,"1"-1"5"0,4-4 2 0,0 0 1 0,-1 4-36 0,6-4 0 0,-1 0 0 0,5 4 0 15,0 1 22-15,-1-1-2 0,6 4-1 0,-1 0 0 16,-4 0-19-16,4 4 0 0,0-4 0 0,-4 4 0 16,-1 4 12-16,1 0 0 0,-4-4-1 0,3 4 0 15,-3 4 58-15,-1 0 12 0,-4-1 3 0,0 5 0 16,-5 0 23-16,1 0 5 0,-1 4 0 0,1 0 1 15,-5 3-45-15,4-3-10 0,-4 4-2 0,4-4 0 16,1 3-27-16,-5 1-5 0,4-4-2 0,1-4 0 16,-5 0-6-16,4-1 0 0,-4-3-1 0,5-4 0 15,-5-4 37-15,0 0 8 0,0 0 2 0,0 0 0 0,4-8-17 16,1 0-3-16,-5-3-1 0,4-5 0 0,0 0-28 16,-4 0-5-16,5-3-8 0,-5-1 11 0,4 4-11 0,-4 0 0 15,0-4 0-15,0 5 0 0,0 3 0 0,0-4 0 16,0 0-12-16,0 4 12 0,-4 1 0 0,-1 3 0 15,1 0 0-15,0 0 0 0,-1 4 0 0,-4 0 0 16,0 0 0-16,0 4 0 0,-4 4 0 0,4 0 0 16,-4 0 0-16,4 0 0 0,0 4-10 0,5 0-1 15,-1-1 0-15,-4 1 0 16,9 4-28-16,-4 0-5 0,4 4-2 0,0-4 0 16,0 4-78-16,4-1-15 0,-4 5-3 0,9-4-540 15,0 0-108-15</inkml:trace>
  <inkml:trace contextRef="#ctx0" brushRef="#br0" timeOffset="4419">3600 821 1314 0,'0'0'37'0,"0"0"8"0,0 0-36 0,9-8-9 0,-5-3 0 0,1-1 0 16,-1 0 177-16,0-8 34 0,1 0 6 0,4 1 2 16,-5-5-76-16,5-4-15 0,4 5-4 0,-4-5 0 15,5 4-66-15,-1-3-14 0,0 3-2 0,1 0-1 16,3 1 11-16,-3 3 3 0,3 0 0 0,-3 4 0 15,4 1-55-15,4 3-8 0,-5 0-4 0,1 4 0 16,4 0-136-16,1 4-27 0,-6 0-5 0</inkml:trace>
  <inkml:trace contextRef="#ctx0" brushRef="#br0" timeOffset="4952">4151 577 1340 0,'0'0'38'0,"0"3"8"0,0 5-37 15,-5 0-9-15,5 4 0 0,0-4 0 0,0 4 98 0,0 0 18 16,0 0 3-16,0-1 1 0,0 1-10 0,5 0-2 16,-5 0 0-16,0-4 0 0,4 4-69 0,0-4-15 0,1 3-2 0,-1-3-1 15,1 0 35-15,4 0 6 0,-5-4 2 0,5 4 0 16,0-4-64-16,-5 0 0 0,5-4-14 0,0 0 2 16,0-4 12-16,0 0 16 0,0 0-4 0,0-4-1 15,4-4-11-15,-4 4 0 0,0-7 0 0,4-1 0 16,-4 4 0-16,0-4-12 0,0 0 2 0,-5-3 1 15,9 3 9-15,-8 0-8 0,4 4 8 0,-5-4-8 16,5 1 8-16,-4 3 0 0,-1 4 0 0,0-4 0 16,-4 4 0-16,5 0 0 0,-1 0 0 0,-4 8 0 15,0-8 8-15,0 8 4 0,0 0 1 0,0 0 0 0,0 0-13 16,0 0 0-16,0 0 0 0,0 0 0 0,0 0 54 16,0 12 8-16,0 0 2 0,0 4 0 0,0 0-52 15,0 3-12-15,0 5 0 0,5 4 0 0,-5 3 54 0,0 1 8 16,4 3 2-16,-4 5 0 0,0-5-28 0,-4 5-4 15,-1-1-2-15,-4 1 0 0,5-5-21 0,-9 1-9 16,-1 3 8-16,-3-3-8 0,-1 0-10 0,0-5-7 16,-9 9-2-16,1-5 0 15,-1 1-201-15,-4-5-41 0,-36 28-8 0,14-19-2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1.9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126 236 1036 0,'0'0'23'0,"0"0"5"0,0 0 0 0,0 0 1 0,0 0-29 0,0 0 0 16,0 0 0-16,0 0 0 0,0 0 108 0,0 0 16 15,0 0 4-15,-5-3 0 0,5 3-52 0,0 0-9 16,0 0-3-16,0 0 0 0,0 0 0 0,0 0 0 16,0 0 0-16,0 0 0 0,-9 3-14 0,1 5-3 0,3 0-1 15,1 4 0-15,-1 4-22 0,1-4-5 0,-1 4-1 0,1-1 0 16,4 5 37-16,-4-4 7 0,-1 4 2 0,1-1 0 16,4 1-52-16,-5 0-12 0,5 0 0 0,-4-1 0 15,-1 1 0-15,1-4 0 0,-1 4 0 0,5-1 0 16,-4-3 0-16,0 4 0 0,-1 0 0 0,1-5 0 15,-1 1-8-15,1 4-5 0,4-4-1 0,-5 0 0 16,1-5 22-16,-1 5 5 0,5-4 1 0,0-8 0 16,0-4-62-16,0 0-13 0,0 0-3 0,0 0-614 15,0-8-123-15</inkml:trace>
  <inkml:trace contextRef="#ctx0" brushRef="#br0" timeOffset="196">228 0 1713 0,'0'0'37'0,"0"0"8"0,0 0 2 0,0 0 2 0,9 4-39 0,-5-1-10 16,5 1 0-16,-4 4 0 0,-1 0 96 0,1 0 16 16,-1-4 4-16,0 4 1 0,1 0-69 0,-1-4-15 15,5 0-2-15,-4 4-1 16,3-4-138-16,-3 3-28 0,4 1-6 0,-5 4-1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2.6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9 409 597 0,'0'0'16'0,"0"0"5"0,0 0-21 0,0 0 0 0,0 0 0 0,0 0 0 16,0 0 92-16,0 0 15 0,0 0 2 0,0 0 1 15,0 0-22-15,0 0-5 0,0 0-1 0,0 0 0 16,0 0 37-16,-4-8 7 0,-1 0 2 0,5 0 0 16,0 0-83-16,0 0-16 0,0 0-3 0,0-3-1 15,0-1 20-15,0 0 4 0,5 4 1 0,-1-4 0 0,-4 0-5 16,5-3-1-16,-1-1 0 0,0 0 0 0,-4 0-28 0,5 0-5 15,4-3-2-15,-5-1 0 16,5 0 31-16,-4 0 5 0,3 1 2 0,-3-1 0 0,4 0-22 0,0 4-4 16,-5 5-1-16,5-5 0 0,0 4-12 0,-5 4-8 15,5 0 10-15,0 4-10 0,0 4 0 0,0 0 0 16,0 0 0-16,-5 4 0 0,1 0 0 0,3 4 0 16,-3 0 0-16,-1 0 0 0,1 4 8 0,-1-1-8 15,1 1 0-15,-1 0 9 0,-4 0-9 0,0 4 0 16,0 0 0-16,0-5 0 0,0 5-9 0,5-4 9 15,-5 4-12-15,0-4 12 0,4-4-17 0,-4-1 3 16,4 1 1-16,-4-4 0 0,5 4-1 0,-5-8 0 16,4 0 0-16,1 0 0 0,4 0 2 0,-5 0 0 0,0-4 0 0,5-4 0 15,-4 0 12-15,4 1 0 0,4-5 0 0,-4 0-9 32,4-4-14-32,-4 4-2 0,4 0-1 0,1-3 0 0,-1 3 46 0,0 0 8 0,5 0 3 0,0 0 0 15,-5 0 1-15,1 4 1 0,-1 1 0 0,0 3 0 16,-4 4-45-16,4 0-8 0,-4 0-3 0,0 4 0 15,-4 0 37-15,4 3 7 0,-5 1 2 0,5 4 0 16,-5 0-23-16,1 4 0 0,-1 4 0 0,1-5 0 16,-5 1 0-16,0 4 0 0,4 0 0 0,1-1 0 15,-5-3 0-15,4 0 0 0,-4 0 0 0,4 0-712 16,5-1-148-16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5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4243 10579 17071 0 0,'-27'-14'376'0'0,"27"14"72"0"0,-14 0 24 0 0,14 0 8 0 0,-13 0-384 0 0,13 0-96 0 0,0 0 0 0 0,0 0 0 0 0,-14 0 776 0 0,14 0 136 0 0,0 0 24 0 0,0 0 8 0 0,0 0-184 0 0,0 0-40 0 0,0 0-8 0 0,0 0 0 0 0,14 0-488 0 0,-14 0-96 0 0,13 0-16 0 0,1-13-8 0 0,13 13 48 0 0,-14-14 8 0 0,14 14 0 0 0,0-13 0 0 0,0 13 64 0 0,1-14 24 0 0,-1 14 0 0 0,0 0 0 0 0,0-13-136 0 0,0 13-24 0 0,0 0-8 0 0,0 0 0 0 0,13-14-80 0 0,-13 14-112 0 0,14 0 24 0 0,-1 0 8 0 0,1-13 208 0 0,13 13 32 0 0,-14-14 16 0 0,15 14 0 0 0,-1-13-88 0 0,0 13-24 0 0,0-14 0 0 0,-14 1 0 0 0,28-1 0 0 0,-28 14-64 0 0,14-13 96 0 0,0-1-32 0 0,0 14-64 0 0,1 0 0 0 0,-1 0 0 0 0,0 0 0 0 0,-14 0 0 0 0,1 0 0 0 0,13 0 0 0 0,-14 14 0 0 0,1-14-280 0 0,-1 0 8 0 0,1 13 0 0 0,-1-13 0 0 0,-12 0 384 0 0,12 14 80 0 0,-13-14 8 0 0,0 13 8 0 0,0-13-208 0 0,0 14 0 0 0,0-14 0 0 0,0 13 0 0 0,-13-13 0 0 0,13 14 0 0 0,-14-14 0 0 0,1 13 0 0 0,13-13 0 0 0,-14 14 0 0 0,1-14 0 0 0,-1 13 0 0 0,1-13-128 0 0,-1 14-64 0 0,1-14-8 0 0,-14 0-8 0 0,13 0 344 0 0,-13 0 72 0 0,0 0 16 0 0,0 0 0 0 0,0 0-160 0 0,0 0-64 0 0,0 0 0 0 0,0 0 64 0 0,0 0 0 0 0,0 0-64 0 0,0 0 96 0 0,-13 0-32 0 0,-1 0-64 0 0,14 0 0 0 0,-13 0 72 0 0,-1 0-72 0 0,1 0 0 0 0,13 0 0 0 0,0 0 0 0 0,0 0 64 0 0,0 0-64 0 0,0 0 0 0 0,-14 0 0 0 0,14 0 0 0 0,0 0 128 0 0,0 0 48 0 0,0 0 8 0 0,-13 0 0 0 0,-1 0-288 0 0,1 0-56 0 0,13-14-16 0 0,-14 14 0 0 0,1 0 176 0 0,-1 0 0 0 0,1 0 0 0 0,-1 0 0 0 0,-13 0 0 0 0,14 14 0 0 0,-14-14 0 0 0,0 13 0 0 0,0 1 128 0 0,13-1 32 0 0,-26-13 0 0 0,13 14 8 0 0,-1 13-168 0 0,1-27 0 0 0,0 27 0 0 0,0-13 0 0 0,0-1-88 0 0,0 1-48 0 0,0-1-16 0 0,-13 1 0 0 0,13-1 152 0 0,-27 1 0 0 0,13-14 0 0 0,-13 13 0 0 0,0 1 152 0 0,0-14-24 0 0,0 0 0 0 0,-14 0 0 0 0,14 0-128 0 0,-27 0 0 0 0,14-14 0 0 0,-14 14 0 0 0,13-13 0 0 0,0 13 0 0 0,1 0-88 0 0,-1 0 88 0 0,28 0 0 0 0,-14 13 0 0 0,0-13 0 0 0,13 14 0 0 0,-13-14 0 0 0,14 13 0 0 0,-15-13 0 0 0,15 0 0 0 0,-14 14 0 0 0,13-14 0 0 0,1 0 72 0 0,13 0-72 0 0,-14-14 88 0 0,28 14-24 0 0,-14 0-64 0 0,0 0 96 0 0,13 0-32 0 0,14 0 0 0 0,0 0-64 0 0,0 0 96 0 0,0 0-96 0 0,0 0-64 0 0,0 0 64 0 0,0 14-104 0 0,0-14 104 0 0,14 13 0 0 0,-1 1-80 0 0,14-14 80 0 0,0 0 0 0 0,0 13 0 0 0,0-13 0 0 0,14 0 0 0 0,-1 0 0 0 0,1 0 0 0 0,13 0-112 0 0,-13-13 40 0 0,13 13 72 0 0,-14 0 0 0 0,14-14 0 0 0,0 14 0 0 0,0-13 0 0 0,0 13 0 0 0,14-14 0 0 0,-1 14 0 0 0,1-13 0 0 0,0 13 0 0 0,-14 0 0 0 0,13-14-64 0 0,-13 14 64 0 0,14-13 0 0 0,-14 13 0 0 0,13 0 0 0 0,-12 0 0 0 0,-1-14 0 0 0,13 1 0 0 0,-13 13 0 0 0,0-14 0 0 0,0 1 0 0 0,-13-1 0 0 0,13 1 0 0 0,-14-1 0 0 0,14-13 0 0 0,-26 14 0 0 0,26-1 64 0 0,-27 0-64 0 0,13 1 0 0 0,-13-1 0 0 0,0 1 0 0 0,0-1 0 0 0,0 14 0 0 0,0 0 0 0 0,-13-13 0 0 0,13 13 0 0 0,-14 0 0 0 0,1 0 0 0 0,13 0 0 0 0,-14 13 0 0 0,1-13 0 0 0,-1 0 0 0 0,1 14 0 0 0,-1-14 0 0 0,1 0 0 0 0,-1 0 0 0 0,-13 0 0 0 0,14 13-128 0 0,-14-13-32 0 0,0 0 0 0 0,0 0-8 0 0,0 0 168 0 0,0 0 0 0 0,-14 0 0 0 0,1 0 0 0 0,-1 14 136 0 0,-13-14 16 0 0,14 13 0 0 0,-14-13 0 0 0,0 14-152 0 0,0-14 0 0 0,0 14 0 0 0,0-14 0 0 0,0 13 0 0 0,0-13 96 0 0,-14 14-32 0 0,14-14-64 0 0,0 13 0 0 0,-13 1 0 0 0,-1-14 0 0 0,14 13-96 0 0,-14 1 96 0 0,1-1 64 0 0,-1 1 0 0 0,1 13-64 0 0,-1-14 0 0 0,1 14-72 0 0,-1-13-8 0 0,-13 13 0 0 0,14 0 0 0 0,-1 0 0 0 0,14 0 0 0 0,0-13 0 0 0,0 13 80 0 0,0-14 0 0 0,27 1 0 0 0,-14-14 0 0 0,14 0 0 0 0,0 0 136 0 0,0 0-16 0 0,14 0-8 0 0,-1 0-112 0 0,1 0 0 0 0,0-14 0 0 0,13 1 0 0 0,0 13 0 0 0,13-14 0 0 0,-13 1 0 0 0,14-1 0 0 0,-14 0-72 0 0,13 14-40 0 0,1-13-8 0 0,-1-1 0 0 0,1 1 120 0 0,13-14 0 0 0,-14 13 0 0 0,15-13 0 0 0,-1 14 0 0 0,-14-14 0 0 0,14 0 0 0 0,0 13 80 0 0,-13 1-80 0 0,-1-14 0 0 0,1 27 0 0 0,13-14 0 0 0,-14 14-760 0 0,1-13-112 0 0,0 13-24 0 0,-14 0-9919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3.1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0 276 921 0,'0'0'20'0,"0"0"4"0,0 0 0 0,0 0 4 0,9 8-28 0,-9 0 0 16,5 4 0-16,-1 0 0 0,1 3 110 0,-5 1 17 16,4 4 3-16,-4 4 1 0,4-5 8 0,-4 9 1 15,5 0 1-15,-5 3 0 0,4 1-25 0,-4 3-4 16,0 5-2-16,0-1 0 0,5 5-54 0,-5-9-10 15,0 5-2-15,0-1-1 0,4-3-29 0,-4-5-6 16,0 1 0-16,0-5-8 0,0-3 8 0,-4 0-8 16,4-4 0-16,-5-5 0 0,5-7 0 0,0 0 0 0,0 0 0 15,0-8 0-15,0 0 0 0,0 0-9 0,0 0 1 0,-9-16 0 16,5 1 8-16,0-5-13 0,4-4 5 0,-5 0 8 16,1-7 0-16,-1 3 0 0,5-7 0 0,-4-1 0 15,-1 1 0-15,5-9-9 0,0 5 9 16,0-5 0-16,0 1 0 0,0 3 0 0,5-3 0 0,-1 3 0 15,5 1 0-15,0-1 0 0,0 5 0 0,0-5 0 16,4 9 8-16,0-5 1 0,1 5 1 0,3-1 0 16,1 1 7-16,4-1 2 0,1 4 0 0,-1 1 0 15,5 7-3-15,-5-4-1 0,-5 12 0 0,1 1 0 16,-4 3-15-16,-1 8 8 0,0 0-8 0,-4 4 0 16,0 0 8-16,0 7-8 0,-5 1 0 0,1 4 0 0,-1 4 0 15,-4 3 8-15,0 1-8 0,0 0 0 0,0 3 12 16,0 1 0-16,-4 0 0 0,-1-1 0 0,1 5-12 0,-1-4 0 15,-3 3 0-15,-1-3 0 0,4-4 0 0,-4-1 0 16,-4 1 0-16,4 0 0 0,-4-5 16 0,4 1 1 16,-4-4 0-16,-1 0 0 15,1-4-85-15,0-5-16 0,4 1-4 0,-5-4-1 16,1 0-139-16,4-4-28 0,0 4-6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3.5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102 0 1384 0,'0'0'39'0,"0"0"9"0,0 0-38 0,0 0-10 0,0 0 0 0,9 4 0 16,-5 3 117-16,-4 1 22 0,0 0 4 0,0 8 1 15,0 0-21-15,0 4-4 0,0-1-1 0,0 1 0 16,0 0-59-16,-4-1-12 0,4 5-3 0,0 0 0 16,0 0-5-16,-4-1-2 0,-1 5 0 0,5 0 0 15,-4 3-9-15,-1 1-1 0,1-1-1 0,-1 5 0 0,-3 3-16 16,3-3-10-16,5 7 12 0,-4-3-12 15,-5-1 0-15,4 5-9 0,1-9-1 0,-1 5 0 0,-3-5 10 0,3-3 0 16,1 3-9-16,-5-7 9 0,4 0-20 0,1-9 1 16,-1-3 0-16,1-4 0 15,4 0-76-15,0-12-15 0,0 0-3 0,0 0-915 0</inkml:trace>
  <inkml:trace contextRef="#ctx0" brushRef="#br0" timeOffset="228">262 572 1998 0,'0'0'44'0,"0"8"8"0,0 4 3 0,0 4 1 0,0-5-44 0,0 5-12 0,0 0 0 0,0 0 0 15,0 0 88-15,0-5 16 0,0 5 4 0,0-4 0 16,0 0-80-16,5-4-15 0,-5 0-3 0,0 0-1 15,4-4-9-15,-4-4 0 0,0 0 0 0,0 0 0 16,0 0-120-16,0 0-27 16,0 0-5-16,0 0 0 0</inkml:trace>
  <inkml:trace contextRef="#ctx0" brushRef="#br0" timeOffset="633">355 394 1267 0,'0'0'28'0,"0"0"5"0,0 0 2 0,0 0 1 0,5-8-36 0,-5 8 0 0,0 0 0 0,0 0 0 0,0 0 102 0,4 4 14 16,5 0 2-16,-4 0 1 0,-1 4-88 0,0 0-18 16,1 4-3-16,-1-4-1 0,-4 4 43 0,5-4 9 15,-1-1 2-15,1 1 0 0,-1-4-50 0,5 4-13 16,-5-4 0-16,5-4 0 0,0 4 56 0,0-4 7 16,0 0 1-16,4-4 0 0,-4 4-52 0,4-4-12 15,1 0 0-15,4-4 0 0,-5 4 0 0,0-3 0 16,5-1 0-16,0 0 0 0,-5 0 0 0,5 0 0 15,-5 0 0-15,1-4 0 0,-6 0 0 0,6 4 0 16,-10 1 0-16,5-5 0 0,-5 4 18 0,1 0 1 16,-5-4 0-16,0 4 0 0,0 0-19 0,0 4 0 15,-5-4 0-15,-3 1 0 0,-1 3 32 0,0 0 4 0,0-4 0 16,0 4 0-16,0 0 3 0,0 4 1 0,0 4 0 16,1 0 0-16,-1 0 9 0,4 4 3 0,1 0 0 0,-1-1 0 15,1 5-36-15,-1 4-6 0,5 0-2 16,0-4 0-1,0 3-28-15,5 1-5 0,-5 0-2 0,4-4 0 0,1 4 27 0,-1-4 0 0,1-1 0 0,4 1 0 16,-5-4 0-16,5 4 0 0,0-4 0 0,4 0 0 16,-4-4 0-16,4 4 0 0,-4-4 0 0,4 0 0 15,1-1-56-15,-5-3-7 0,4 0-1 16,-4 0-682-16,4-3-137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4.6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161 0 1724 0,'0'8'38'0,"0"0"8"0,0 4 2 0,4 4 0 0,-4 4-39 0,5-1-9 15,-1 1 0-15,1 4 0 0,-1-1 84 0,1 1 14 16,-1 0 3-16,1-4 1 0,-1 3-30 0,0 1-7 16,5 0-1-16,-4-1 0 0,-1 1-29 0,1 4-7 15,-5-5 0-15,4 1-1 0,1 0-27 0,-5-5 0 16,-5-3 0-16,5 0 0 0,-4-4 27 0,4 0 0 16,-5-4 0-16,1 0 0 0,-1-5-19 0,1 1-8 0,4-4 8 0,-9 0-8 15,5-4 8-15,-10-3-8 0,5 3 0 16,0-8 8-16,-4 4-8 0,4 0 0 0,0-4 0 0,0 4 8 15,-4 0 4-15,4 0 0 0,0 5 0 0,-4-5 0 16,4 4 3-16,0 0 1 0,-4 0 0 0,4 4 0 16,0 0-8-16,0 0-8 0,5 4 11 0,-1-4-11 15,1 4 0-15,0 4 0 0,-1-4 0 0,5-1-12 16,0 5 12-16,0 0 13 0,0 0-2 0,5 4-1 16,-5-4-10-16,8 4 0 0,-3 0 0 0,-1-1 0 15,1 1 0-15,4 0 0 0,0 0 0 0,-5 0 0 16,5 0 0-16,0 0 0 0,4-5 0 0,-4 1 0 0,0 0 0 15,0 0 0-15,0-4 12 0,4 0-4 0,-4 0-18 16,4 0-4-16,0-4-1 0,5-4 0 16,-4 0-110-16,3 0-23 0,1-4-4 0,0 0-872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02:42:15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2001 0,'0'0'44'0,"0"0"8"0,0 0 3 0,0 0 2 0,0 8-45 0,0 0-12 0,0 0 0 0,0 4 0 15,4 0 90-15,0 0 16 0,1 3 3 0,-1 5 1 16,5-4-17-16,0 4-3 0,0-1-1 0,4-3 0 16,-4 4-22-16,5 0-5 0,-1 3-1 0,5 1 0 15,-1 0-21-15,-3 3-4 0,4 9 0 0,-1 0-1 16,5-1-18-16,-4 5-3 0,0-1-1 0,-5 8 0 15,5 1-13-15,-9-5 0 0,4 5 0 0,1 3 0 0,-5 4 0 16,-1 0 0-16,-3 5 0 0,-1 3 0 0,1-4 0 16,-1 0 0-16,1 1 0 0,-5-5 0 0,0-4 0 0,-5 0 0 15,1-7 0-15,-1 3 0 0,1-7 0 0,-5-1 0 16,0-7 0-16,-9 3 0 0,-4-7 0 0,-5 0 0 16,-4-1 0-16,-4-3 0 15,-5-8-151-15,0 3-33 0,0 1-6 0,0-4-2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2:01:25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11770 1264 2266 0,'-9'12'64'0,"5"-8"14"0,-1 7-62 0,-4 1-16 0,5 0 0 0,-5 8 0 15,-4 3 128-15,0 5 24 0,-1 0 4 0,1 3 0 16,0 5-80-16,-1-1-16 0,1 5-3 0,-5-1-1 15,5-3-40-15,-1 7-8 0,1 5-8 0,0 7 12 16,4 4-12-16,-4 0 0 0,4 1 0 0,-5 3 0 16,6 0-56-16,-1-4-12 0,4 0-4 0,-4-3-765 15,5-5-154-15</inkml:trace>
  <inkml:trace contextRef="#ctx0" brushRef="#br0" timeOffset="164">11588 2626 728 0,'0'0'20'0,"0"0"5"0</inkml:trace>
  <inkml:trace contextRef="#ctx0" brushRef="#br0" timeOffset="-4752">7106 12 1265 0,'0'0'36'0,"-9"0"8"0,1 0-36 0,-1 0-8 0,-5-4 0 15,5 0 0-15,1 0 96 0,-1 4 18 0,0 4 3 0,0 0 1 16,0 0 11-16,-4-4 3 0,4 0 0 0,-4-4 0 15,-1 4-63-15,5 0-12 16,-4 0-2-16,0 0-1 0,-5 4-9 0,5-4-1 0,-5 0-1 0,0 8 0 16,-4 4-14-16,0 4-2 0,-1 3-1 0,-3 5 0 15,-1 4-18-15,0-5-8 0,1 5 0 0,4-8 8 16,-5 4-8-16,14-9 0 16,-1 1 0-16,1 4-11 0,4 0 2 0,0-1 0 0,0-7 0 0,5 4 0 15,4-4 9-15,4 4-10 0,1-5 10 0,4-3-10 16,8 0 10-16,1 0 0 0,4 4 0 0,5-8 0 0,4 4 0 15,0-4 0-15,0 4 0 0,0-4-8 0,-4 0 8 16,4 0 0-16,-4-1 8 0,-1 5-8 0,-3-4 11 16,-1 4-3-16,-4-4 0 0,-1 4 0 0,-3 0 42 0,-10 4 8 15,1-4 2-15,-1 4 0 0,-8 3 0 0,-1 1 1 16,-8 4 0-16,0 0 0 0,-1-1-5 0,-4 5-2 16,-4 4 0-16,-4-1 0 0,3 5-42 0,-3-1-12 15,4 5 0-15,-5-8 0 0,5 3 0 0,-5-7 0 0,5-4-10 16,0-1 10-16,-1-3-14 0,6-4 4 15,-6-4 1-15,6 0 0 0,-1-8-3 0,0 0 0 16,0 0 0-16,1-8 0 16,3 4-20-16,1-4-4 0,4 0 0 0,0-4-1 15,5 4-158-15,4-3-31 0,4-1-6 0,1 0-844 0</inkml:trace>
  <inkml:trace contextRef="#ctx0" brushRef="#br0" timeOffset="-4223">7990 269 1209 0,'0'0'26'0,"5"-8"6"0,-5 0 0 0,0 0 4 0,0 8-36 0,0-8 0 16,-9 0 0-16,4 4 0 0,-4 0 143 15,-4-3 21-15,0 3 5 0,0 0 1 0,-5 4-46 0,-9 4-8 16,5-4-3-16,-9 4 0 0,4 3-15 0,0 1-3 16,-4 0-1-16,5 0 0 0,-5 4-26 0,4 0-4 15,5 4-2-15,0-5 0 0,4 5-43 0,0 4-9 16,0 0-2-16,5-1 0 0,4 1-8 0,0 0-11 16,5 4 3-16,-1-1 0 0,5 1 8 0,0 0 0 15,5-1 0-15,4-7 0 0,-5 4 0 0,9-8 0 0,-4 4 0 0,5-5 0 16,-1-3-16-16,0-4 3 0,5-4 0 0,0-4 0 15,4 0 13-15,0-4 0 0,0-7 0 0,-4-5 0 16,9 0 0-16,-5-7-9 0,0-5 9 0,5-8-8 16,0 5 8-16,-5-8 0 15,0-1 0-15,0 5 0 0,-4 3 0 0,0 4 0 16,-1 1 0-16,-3 3 0 0,-5 5 0 0,4 7 0 0,-4 0 0 0,0 0 0 16,-5 8 0-16,5 0 0 0,-4 4 0 0,-5 4 0 15,0 0 0-15,4 4 8 0,0 4-8 0,-4 0 0 16,0 4 12-16,0 4-1 0,-4 4-1 0,4 3 0 15,-4 5 21-15,-5 7 4 0,4 5 1 0,1 7 0 16,-1-3-20-16,1 3-3 0,4 4-1 0,-5 1 0 16,1-5-22-16,4 0-5 0,4-3-1 0,1 3 0 15,-1-3-136-15,5-9-27 0,0 1-5 16,0-5-2-16,0-7-48 0,4-4-10 0,9 7-1 16,-4-19-1-16</inkml:trace>
  <inkml:trace contextRef="#ctx0" brushRef="#br0" timeOffset="-3759">8381 652 1202 0,'-4'20'34'0,"4"-13"7"0,-5 5-33 0,1 4-8 16,4-4 0-16,-5 4 0 0,1-4 135 0,4-5 25 15,0 1 4-15,0-8 2 0,0 0-30 0,0 0-7 16,0 0-1-16,4-8 0 0,5-7-76 0,0-1-15 15,4-4-3-15,-4-4-1 0,5 5-6 0,-1-5-2 0,5-4 0 0,0-3 0 16,-1-1-13-16,1-3-2 16,4-1-1-16,0 1 0 0,1-1-9 0,-1 4 0 15,5-3 0-15,-5 7 8 0,4-3-8 0,1 7 8 16,0 4-8-16,-10 1 8 0,6 11-8 0,-10 4 0 16,0 4 0-16,1 4-11 0,-5 4 11 0,-1 7 0 0,-3 5 0 0,-1 4 0 15,-4 7 0-15,0 9 8 0,-4-1-8 16,-5 5 11-16,5-9 8 0,-5-3 1 0,0-5 1 0,0 1 0 15,4-8 9-15,1 0 2 0,0-5 0 0,-1-7 0 16,5 0-21-16,0-8-11 0,0 0 12 0,0 0-12 16,9-8 0-16,4-4 0 0,-4-3-10 0,5-1 10 15,3-4-8-15,-3 0 8 0,3-3 0 0,1 3 0 16,-5 0-8-16,5-3 8 0,0 7-10 0,0 0 10 16,0 0-8-16,4 4 8 0,-4 0 0 0,-1 5-9 15,1 3-4-15,-5 0-1 0,5 4 0 0,-9 4 0 16,4 4-2-16,1 3-1 0,-5 5 0 0,-1 8 0 15,6 0 0-15,-10 3 0 0,5 5 0 0,0-5 0 0,-5 5 0 16,1 0 0-16,4 3 0 0,-5 1 0 16,-4-1-202-16,5-3-40 15,4 27-8-15,-5-20-1 0</inkml:trace>
  <inkml:trace contextRef="#ctx0" brushRef="#br0" timeOffset="-3367">9474 545 1392 0,'26'4'40'0,"-17"-4"8"0,9 0-39 0,0 4-9 0,4-4 0 0,0-4 0 16,0 4 36-16,-8-4 4 0,4 0 2 0,-5 0 0 16,-4-4 40-16,0-3 8 0,4-5 2 15,-9 0 0-15,5 0 16 0,-4 0 3 0,-1 1 1 0,-4-1 0 16,5 0-58-16,-1 0-11 0,-4 8-3 0,0-4 0 15,0 1-31-15,0 7-9 0,0 4 0 0,0 0 0 16,0 0-9-16,0 0-7 0,0 0 0 0,-4 8-1 16,-1 3 25-16,-4 1 6 0,0 4 1 0,1 0 0 15,-6-4 18-15,1 3 4 0,-5 1 1 0,0-4 0 16,1 0-10-16,-1-4-3 0,5 0 0 0,-1 0 0 16,1 0 7-16,4 3 0 0,5-3 1 0,-1 0 0 15,1 0 0-15,-1 4 0 0,10 0 0 0,-5 7 0 16,4-3-13-16,5 4-4 0,4 4 0 0,1-5 0 15,3 1 0-15,6 0 0 0,-1-4 0 0,0-4 0 16,0-5-16-16,5-3 0 0,0-4 0 0,8-7 0 16,-4-1-32-16,9-8-9 0,0-4-3 0,0 4 0 15,4-3-150-15,-4 3-30 0,5 0-7 0,-10-4-777 16</inkml:trace>
  <inkml:trace contextRef="#ctx0" brushRef="#br0" timeOffset="-2270">7808 1591 1602 0,'-13'-4'35'0,"4"1"7"0,-4 3 2 0,4-4 1 16,0 4-36-16,-4 0-9 0,8 0 0 0,-4 0 0 0,0 4 21 0,-4-1 3 15,0 5 0-15,-1 4 0 0,-3 0-24 0,-6 8 0 16,1 0 0-16,0-1 0 0,0-3 27 0,-5 4 10 16,0 0 3-16,5-5 0 0,-4 1 9 0,3-4 3 15,1 0 0-15,0 0 0 0,4 0-16 0,0-5-4 16,5 1 0-16,0 0 0 0,8-4-32 0,5-4 0 16,0 0 0-16,0 0 0 0,0 0 0 0,0 0-14 15,0 0 4-15,5 0 1 0,4 0 9 0,-5 0 0 16,9 0 0-16,-4 0 0 0,0 4 0 0,5 0 14 0,3 0-3 0,-3 0-1 15,8 0-10-15,-4 4 0 0,4 0 0 0,4 4 0 16,1-1 0-16,0 1 0 0,-5 4 0 0,5 0 0 16,-5 0 8-16,-4 3 0 0,-1 5 0 0,-8 0 0 15,0-1 47-15,-4 5 9 0,-5 0 1 0,-9 3 1 16,4 1 19-16,-8-4 4 0,0 3 1 0,-5 1 0 16,0-1-45-16,0 1-9 0,-4-1-1 0,0 1-1 15,0 0-6-15,-1-5-2 0,6-3 0 0,-10-4 0 16,9-1-14-16,0-7-2 0,1-4-1 0,-1-4 0 15,5-4-80-15,-1-4-16 0,5 0-3 0,1-4-1 16,3-4-93-16,1 1-20 0,8-5-3 0,-4 4-754 16</inkml:trace>
  <inkml:trace contextRef="#ctx0" brushRef="#br0" timeOffset="-1910">8377 1923 1796 0,'0'0'40'0,"0"0"8"0,-5 4 1 0,-4 4 1 0,0-4-40 0,1 4-10 15,-1 0 0-15,-5 0 0 0,1 3 60 0,0-3 9 16,-1 4 3-16,1 4 0 0,-5-4-13 0,5 0-3 15,0 3 0-15,-5 1 0 0,5 4 7 0,-5-4 1 0,-4 3 0 0,-1 5 0 16,1-4 8-16,0 0 3 0,0 3 0 0,0-3 0 16,-1 4-23-16,1-4-4 0,4-1 0 0,1 1-1 15,3 0-35-15,5-1-12 0,1-3 9 0,3 4-9 16,5-4 0-16,0 0 0 0,9-1 0 0,-5 1 0 16,10-4 0-16,-5-4-9 0,8 0 9 0,-3-4-10 15,3 0 10-15,1-8-10 0,4 0 10 0,1 0-10 16,-6 0-6-16,10-8-2 0,-5 4 0 0,5-8 0 15,-5 9-92-15,5-5-18 0,-1 0-4 0,1 0-995 16</inkml:trace>
  <inkml:trace contextRef="#ctx0" brushRef="#br0" timeOffset="-1610">8612 2669 1624 0,'0'-15'46'0,"5"3"10"0,-5 0-45 0,4-8-11 16,0 0 0-16,1-3 0 0,4-1 69 0,0 0 12 16,-5-3 3-16,5-1 0 0,4 0-4 0,-4-3 0 15,0 3 0-15,4-3 0 0,1-1-25 0,3 4-6 16,-3 5-1-16,-1-5 0 0,5 0 13 0,-5 5 3 15,5-5 0-15,-5 8 0 0,5-3-7 0,-5 7-1 0,1 0 0 0,-1 0 0 16,0 4-38-16,1 4-8 0,-5 5-2 0,4-1 0 16,-4 4-22-16,4 0-5 0,-4 0-1 0,4 4 0 31,1-1-179-31,-1 1-36 0,0 0-7 0,-4 0-722 0</inkml:trace>
  <inkml:trace contextRef="#ctx0" brushRef="#br0" timeOffset="-1113">9327 2373 1476 0,'0'0'32'0,"0"0"8"0,9 0 0 0,-4-4 1 0,-5 4-33 0,4-4-8 16,-4 4 0-16,9 0 0 0,-5-4 0 0,1 0 0 16,4 4 0-16,0-8 8 0,4 5 27 0,-4-1 5 15,0-4 0-15,-1 0 1 0,1 0 31 0,0 0 5 16,5-4 2-16,-6 0 0 0,6-3-39 0,-5-1-7 15,4-4-1-15,-4-4-1 0,0 1-19 0,-5 3-3 16,5-4-1-16,-9 4 0 0,0 1-8 0,-4 3 0 0,-1 4 0 16,-4 0 0-16,-4 8 35 0,-5 0 11 0,0 4 2 0,-4 4 1 15,4 8 18-15,-4 0 3 0,0 4 1 0,0 7 0 16,4 1-39-16,0 0-8 0,1 3-2 0,3-3 0 16,1 0 18-16,0 0 3 0,4-1 1 0,4-3 0 15,-4 0-18-15,5-1-3 0,-1 1-1 0,5 0 0 16,-4-4 15-16,4 3 3 0,0-3 1 0,4 0 0 15,1 4-26-15,-1-8-6 0,5-1-1 0,0 1 0 16,4-4-8-16,-4-4 0 0,5 4 0 0,-1-8 0 16,0 4 0-16,1-4-9 0,3-4 9 0,1 4-13 15,0-4-119-15,4 0-23 0,0 0-5 0,9-4-616 16,1 0-124-16</inkml:trace>
  <inkml:trace contextRef="#ctx0" brushRef="#br0" timeOffset="-680">10056 2247 1735 0,'0'0'38'0,"9"-4"8"0,4-4 2 0,0 0 0 0,5 0-38 0,0-4-10 16,-5 1 0-16,5-5 0 0,-5 4 73 0,0 0 13 0,1 0 2 0,-5-4 1 16,0 1-37-16,-1 3-7 0,1 0-1 0,-4 0-1 15,-1-4 17-15,-4 4 4 0,0 1 1 0,0-1 0 16,0 4-13-16,-4-4-4 0,-1 0 0 0,-4 4 0 16,-4 0-18-16,0 0-4 0,-5 8-1 0,0 0 0 15,-4 4-2-15,-5 0-1 0,1 8 0 0,4 4 0 16,-5 4-14-16,5-1-8 0,-1 1 8 0,1 8-8 15,0-1 0-15,4 1 0 0,5-4 0 0,-5 3 8 16,5-3-8-16,4 0 0 0,-4 0-8 0,-1-1 8 16,5 1 0-16,1-4 0 0,3-1 0 0,-4 1-8 15,5-4 8-15,-1 0 12 0,5-4-2 0,0-1-1 16,5 1-9-16,-1-4 8 0,1-4-8 0,4 4 8 0,4-4-8 0,0 0 0 16,5 0 0-16,0-4 0 0,4 4 0 15,0-8 0-15,0 4 0 0,5-4 0 16,0 0-127-16,-1-4-17 0,10-4-4 0,-5 0-958 0</inkml:trace>
  <inkml:trace contextRef="#ctx0" brushRef="#br0" timeOffset="-318">10464 2302 1459 0,'0'0'41'0,"0"8"10"0,0 0-41 0,-4 0-10 16,4-4 0-16,0-4 0 0,0 8 112 0,0-4 20 0,0-4 4 0,0 0 0 16,0 0-59-16,0 0-12 0,0 0-2 0,0 0-1 15,4 0-46-15,5-4-8 0,0 0-8 0,0-8 9 16,4 0 35-16,1 0 8 0,-1-4 0 0,5-3 1 16,-1-5 4-16,1 0 1 0,9 1 0 0,0-5 0 15,4 4-30-15,-5-3-5 0,-4 3-2 0,5 0 0 16,0 4-5-16,-9 5-2 0,4-1 0 0,0 0 0 15,-4 8 6-15,4 0 2 0,-4 0 0 0,-1 4 0 16,1 4-22-16,-4 4 0 0,-1 4 0 0,-4 0 0 16,4 4 8-16,-4 4-8 0,0 4 8 0,-5-1-8 15,1 9 20-15,-1 0 0 0,-4 3 0 0,0 1 0 16,0-1-20-16,0 1-8 0,0-4 0 0,0 3 0 16,-4-3-104-16,4-1-21 0,0 1-4 0,-5-8-1 15,5-4-54-15,-4-5-12 0,-1 1-1 0,5-12-1 0</inkml:trace>
  <inkml:trace contextRef="#ctx0" brushRef="#br0" timeOffset="13334">271 1741 2041 0,'0'0'44'0,"0"-7"10"0,-5-1 2 0,5 0 2 0,0 8-46 0,0 0-12 0,5-8 0 16,-5 8 0-16,8-4 0 0,-8 4 0 0,5-4 0 16,-5 4 0-16,0 0 0 0,9 0 0 0,-5 0 9 0,5 0-9 15,-4 0 9-15,3 0-9 0,1 0 12 0,0 0-12 16,5 0 36-16,-1-4 0 0,0 0 0 0,5 0 0 15,0 0 32-15,4 0 6 0,5 0 2 0,-1-4 0 16,10 4-34-16,-1-3-6 0,5-1-2 0,0 0 0 16,5 0 18-16,3-4 4 0,6 0 1 0,4 0 0 15,4-3-13-15,0-1-4 0,9 0 0 0,4 0 0 16,-3-4-32-16,3 1-8 0,5 3 0 0,0-4 0 16,0-4 0-16,0 5 0 0,0-5 0 0,4 4 0 15,-4 1 0-15,5-1 12 0,-1-4-12 0,-4 0 12 16,4 1 4-16,-4 3 0 0,0 0 1 0,0-3 0 15,5-1-5-15,-6 0 0 0,6 1-1 0,-5 3 0 0,0 0 13 0,0-4 4 16,0 5 0-16,-5-1 0 0,5 0-28 0,0 4 0 16,0 4 0-16,0-3 0 0,-5 3 0 0,1-4 0 15,4 4 0-15,-5-4 8 0,1 5-8 0,-1-5 0 16,1 4 9-16,0 0-9 0,-10 0 15 0,5 0-2 16,0 1 0-16,-4-1 0 0,4 4-4 0,-4-4-1 15,4-4 0-15,-9 0 0 0,0 1-8 0,0-1 0 16,0-4 9-16,1 0-9 0,-1 1 0 0,-5-1 0 15,1 0 0-15,-4 0 0 0,-1 5 8 0,-4-5 3 0,0 0 1 16,-5 8 0-16,-4-4-12 0,4 5 0 0,1-5 0 0,-1 8 0 16,1-4 0-16,-1 4 0 0,0 0 0 0,1 4 0 15,-1 4 0-15,1-4-17 0,-5 4 4 0,4-4 1 16,-4 4 12-16,-4-4 0 0,4 4 0 0,-9-3 0 16,4 3 0-16,-4-4-9 0,0-4 9 0,-8 4 0 15,-1 0 0-15,-4 0 0 0,-1 4 0 0,-3 0 0 31,-5 0-49-31,-9 0-11 0,0-8-3 0,-9 4 0 16,-5-4-232-16,-3 4-46 0</inkml:trace>
  <inkml:trace contextRef="#ctx0" brushRef="#br0" timeOffset="14379">470 1331 1915 0,'0'0'42'0,"0"0"9"0,0 0 1 0,0 0 2 0,0 0-43 0,0 0-11 0,0 0 0 0,0 0 0 15,-4 4 0-15,-5 4 0 0,5 4 0 0,-5-1 0 16,0 1 11-16,-4 0 0 0,4 4 0 0,-5-4 0 16,1 0-11-16,0-1 0 0,4-3 0 0,-4 0-11 15,-1 0 2-15,1 0 0 0,-5-4 0 0,5 0 0 16,-5 0 9-16,5 0 12 0,-1 0-2 0,-3 0-1 15,3 0 32-15,-4 0 7 0,1 3 0 0,-1 1 1 16,0-4 13-16,5 4 2 0,0 4 1 0,-5 0 0 0,4 0-12 16,6 4-2-16,-6-1-1 0,1 1 0 0,4 4-24 0,0 0-5 15,0 3-1-15,0-3 0 0,5 4-20 0,0-1 0 16,-1 1 0-16,1-4 0 0,4 0 30 0,0-1 2 16,4-3 0-16,1-4 0 0,-1 0-32 0,5 0 0 15,4 0 0-15,5-9 0 0,4-3 32 0,5 0 0 16,-1-3 0-16,10-5 0 0,-1 0 9 0,1-4 3 15,8 0 0-15,-4 0 0 0,5 0-29 0,-5 0-6 16,0 5-1-16,0-5 0 0,-5 8-8 0,-4-4 0 16,5 4 0-16,-9-4 0 15,-1 4-59-15,1 4-13 0,-9 0-4 0,-1 0-773 16,1 4-155-16</inkml:trace>
  <inkml:trace contextRef="#ctx0" brushRef="#br0" timeOffset="16509">11579 2661 1638 0,'0'0'36'0,"0"0"7"0,0 0 1 0,0 0 3 0,0 0-38 0,0 0-9 16,0 0 0-16,0 0 0 0,0 0 47 0,0 0 7 15,0 0 2-15,0 0 0 0,0 0-40 0,0 0-8 16,0 0-8-16,-13-4 11 0,13 4-11 0,0 0 0 15,0 0 0-15,0 0 8 0,0 0 36 0,0 0 6 16,0 0 2-16,0 0 0 0,0 0 8 0,0 0 3 16,-5-3 0-16,5 3 0 0,0 0-47 0,-8 0-8 15,8 0-8-15,-9-4 9 0,0 4-9 0,-5 0 0 16,6 0 0-16,-1 0-11 0,-5-4 11 0,5 4 0 16,1-4 0-16,-6 4 0 0,5-4 0 0,-4 0 0 15,4 4 0-15,0-4 0 0,-4 4 8 0,4-4 3 16,0 0 1-16,0 4 0 0,0 0 0 0,1 0 0 0,3 0 0 15,5 0 0-15,-9 4-12 0,9-4 0 0,0 0 0 0,0 0 0 16,0 0 0-16,0 0 0 0,0 0 0 0,0 0 0 16,0 0 34-16,9-4 5 0,-4 0 1 0,3-4 0 15,6 4-23-15,-5 0-4 0,4-4-1 0,-4 4 0 16,4-4 9-16,0 4 2 0,1 4 0 0,-1 0 0 16,0-3-3-16,1 3-1 0,-1 0 0 0,0 3 0 15,1-3-19-15,-5 4 0 0,0 0 0 0,-1-4 0 16,1 4-23-1,-4 0-5-15,-1 0 0 0,1 0-1 0,-1 0 29 0,-4 4 0 0,0-8 0 0,-4 4 0 16,-1 8 0-16,-4-4 0 0,0 4 0 0,-4-5 0 16,0 5-28-16,-5 0 1 15,5 0 0-15,-5 0 0 0,0-4-179 0,-4 0-36 16,-9 7-7-16,4-11-2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3T02:01:43.3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8138 0 1839 0,'0'0'40'0,"0"0"9"0,0 0 2 0,-4 8 1 0,4 4-42 0,-5-1-10 16,1 1 0-16,-5 0 0 0,0 4 0 0,0-4 0 15,0 4 0-15,-4-1-11 0,-5-3 11 0,5 4 0 16,-5 0 8-16,-4 0-8 0,4-1 26 0,-4-3 1 15,0 8 0-15,0 0 0 0,-5-1 49 0,0 1 11 16,1 0 1-16,-5 4 1 0,4-5-45 0,-4 9-10 0,0-4-2 0,-5 3 0 16,-4 5 10-16,5-1 2 0,-5 1 0 0,-5 8 0 15,1-5-27-15,-1 5-5 16,-3 3 0-16,-1-4-1 0,0 9 1 0,-4-5 1 0,-1-3 0 0,1 7 0 16,0 1-13-16,-5-1 0 0,5-4 0 0,-1 5-10 15,-3 3 10-15,3-4 16 0,5 5-4 0,1-5-1 16,3 4 8-16,-4 1 1 0,0 3 1 0,5 0 0 15,-5-3-21-15,0-1 0 0,0 4 0 0,5-3 0 16,-5-1 0-16,5-4 0 0,-5 5 0 0,4-5 0 16,-3 0 0-16,-1 5 0 0,-5-5 0 0,14-11 0 15,-4-1 0-15,0 9 9 0,-1-1-9 0,-4 4 0 16,0 1 8-16,1 3-8 0,3-4 0 0,-13 17 0 16,5-13 19-16,0-4-3 0,0-3-1 0,-1-1 0 15,5 1-15-15,1-5 0 0,-6-3 0 0,5 3 0 16,5 1 0-16,-5-5 9 0,0 1-9 0,0 3 8 0,-4 5 0 15,0-5 0-15,-1-3 0 0,-8 7 0 0,5-4-8 0,-1 1 0 16,0-1 0-16,-9 5 0 0,5-5 0 0,0 1 0 16,0 3 0-16,-5-3 0 0,1-1 0 0,3 1 0 15,1-1 0-15,-4 1 0 0,3-9 0 0,6-3 0 16,-5 0 0-16,-5-5 0 0,5 1 0 0,0 0 0 16,-5 3 0-16,0-3 0 0,10 4 28 0,-6-5 3 15,6 1 1-15,-10 0 0 0,9-1-41 0,1 1-8 16,-1-4-2-16,-4 3 0 0,8-3 19 0,1 0 0 15,0 0 0-15,-5-1 0 0,5 1 0 0,-1-4 0 16,-3 4 0-16,-10-5 0 16,9 1-55-16,-4 0-7 0,0 0-2 0,-5 0 0 0,5-4 73 0,0-1 15 0,0 1 2 15,-5 0 1 1,5 0-43-16,0 0-9 0,4 0-2 0,0-1 0 0,5-3 49 0,0 4 10 0,-1-8 1 0,1 4 1 16,4-4-26-16,-4 0-8 0,4 4 0 0,-4-4 0 15,-1 4 0-15,10-4 0 0,-5 3 0 0,0 1 0 16,5 0 0-16,-1 0 0 0,1 0 0 0,0 0 0 31,-1 0-27-31,1 0-5 0,4 0-2 0,0 0 0 0,4-1 34 0,-4 1 0 0,5-4 0 0,-1 0 0 16,1 4 28-16,4-4 13 0,4 4 3 0,-4-4 0 15,9 0-44-15,-5 0 0 0,0 0 0 0,1 0 0 16,3 0 0-16,-3 0 0 0,4 4 0 0,-5-5 8 16,5 1 10-16,0-4 2 0,-1 4 0 0,6 0 0 15,-1 0-20-15,0-4 0 0,9 4 0 0,-4 0 0 16,4-4 0-16,0 4-11 0,9-4 2 0,0 0 0 15,0 0-139-15,-9 0-28 0,9 0-6 0,0 0-901 16</inkml:trace>
  <inkml:trace contextRef="#ctx0" brushRef="#br0" timeOffset="509">832 4102 2617 0,'-27'4'57'0,"14"-4"12"0,-1-4 3 0,1 4 2 0,0 0-59 0,4-4-15 0,9 4 0 0,-9 0 0 16,9 0-41-16,-5-4-11 15,-3 0-3-15,-1 0 0 0,0 4 37 0,0-4 7 0,0 4 2 0,0-4 0 16,0 8-6-16,-4-4-1 0,0 4 0 0,-5 0 0 16,0 4 16-16,-4 4 16 0,4 4-3 0,-9-1-1 15,1 5 39-15,-1-4 7 0,-4 4 2 0,0-4 0 16,0-1-35-16,-5 1-6 0,1 0-2 0,4 0 0 0,-5 0 38 15,5-1 7-15,0 9 2 0,-5-8 0 0,10 4-52 16,-1-1-12-16,5 1 0 0,0 4 0 0,4-1 54 0,0-3 8 16,5 8 2-16,4-5 0 0,9-3-52 0,0 0-12 15,4 0 0-15,1-1 0 0,8-3 0 0,1 0 0 16,3 0 0-16,6-4 0 0,3-8 0 0,1 0 0 16,4 3 0-16,4-3 0 0,1 0 54 0,0-4 8 15,3 8 2-15,-3-4 0 0,0-4-52 0,-5 4-12 16,4 4 0-16,-4 0 0 0,0 0 0 0,0 0 0 15,1-4 0-15,-1-4 0 16,0 0-253-16,-5-4-54 0,23 0-10 0,-27 4-3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9:24:59.227"/>
    </inkml:context>
    <inkml:brush xml:id="br0">
      <inkml:brushProperty name="width" value="0.175" units="cm"/>
      <inkml:brushProperty name="height" value="0.17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2698 7696 0 0,'0'0'216'0'0,"0"0"56"0"0,0 0-272 0 0,0 0 0 0 0,0 0 0 0 0,-13 13 0 0 0,13-13 896 0 0,-13 13 120 0 0,0-13 24 0 0,13 13 8 0 0,-14-13-88 0 0,14 0-8 0 0,0 13-8 0 0,0-13 0 0 0,-13 0 15 0 0,13 0 1 0 0,-13 14 0 0 0,13-14 0 0 0,0 0-360 0 0,0 0-72 0 0,0 0-16 0 0,0 0 0 0 0,0 0-216 0 0,13-14-40 0 0,-13 1-16 0 0,13 0 0 0 0,-13 0 24 0 0,14 0 8 0 0,-1-14 0 0 0,13 14 0 0 0,-13-13-144 0 0,13 0-24 0 0,1 13-8 0 0,-14-1 0 0 0,13-12-32 0 0,1 13 0 0 0,-1 0-64 0 0,0-14 96 0 0,14 1-96 0 0,-1 0 88 0 0,1-1-88 0 0,-1 1 80 0 0,1 0-80 0 0,-1-1 0 0 0,1-12 0 0 0,-1-1 0 0 0,1 14 0 0 0,12-13 64 0 0,-12 12-64 0 0,-1-12 0 0 0,14-1 0 0 0,-1 14 0 0 0,1-13 0 0 0,-13-1 0 0 0,-1 14 0 0 0,1-1 0 0 0,-1-12 0 0 0,1 0 64 0 0,-1 12-64 0 0,1 1 0 0 0,-1-14 0 0 0,0 14-88 0 0,1-13 88 0 0,-14 12-64 0 0,14 1 64 0 0,-1 0-64 0 0,1-1-160 0 0,-14 1-24 0 0,14 0-8 0 0,-14-1 0 0 0,0 14-48 0 0,0-13-16 0 0,1 13 0 0 0,-14 0 0 0 0,0-1-1056 0 0,0 14-208 0 0,0-13-48 0 0,-13 13 1 0 0</inkml:trace>
  <inkml:trace contextRef="#ctx0" brushRef="#br0" timeOffset="719.997">132 2198 9520 0 0,'0'0'264'0'0,"0"0"72"0"0,0 0-272 0 0,0 0-64 0 0,0-13 0 0 0,0 13 0 0 0,0 0 936 0 0,0 0 176 0 0,0 0 32 0 0,0 0 8 0 0,0 0-232 0 0,0 0-48 0 0,0 0-9 0 0,0 0 1 0 0,0 0-352 0 0,0 13-80 0 0,-13-13-16 0 0,13 13 0 0 0,-14 1-104 0 0,14-1-24 0 0,-13 13-8 0 0,13-13 0 0 0,-13 14-80 0 0,13-1-8 0 0,-13 0-8 0 0,13 1 0 0 0,-13 12-32 0 0,0 1-8 0 0,13-1 0 0 0,-14 1 0 0 0,1 12-144 0 0,13 1 80 0 0,0-14-80 0 0,-13 1 64 0 0,26-1-64 0 0,-13 1 0 0 0,0-14 0 0 0,13 14 0 0 0,-13-14 0 0 0,14 0 0 0 0,-1-12 0 0 0,-13-1 0 0 0,13-13 0 0 0,0 0 64 0 0,0 13-64 0 0,-13-13 96 0 0,13 13 40 0 0,-13-13 16 0 0,14 13 0 0 0,-1-13 0 0 0,0-13-48 0 0,0 13-8 0 0,13-13 0 0 0,1 0 0 0 0,-1 0-96 0 0,0-1 72 0 0,14-12-72 0 0,-14 13 64 0 0,14 0-64 0 0,-14-14 0 0 0,14 14 0 0 0,-1 0 0 0 0,1 0 0 0 0,-1-13-96 0 0,1 12 16 0 0,-14 1 8 0 0,14-13-432 0 0,-1 13-80 0 0,-13 0-24 0 0,14-14-5287 0 0,-1 1-1065 0 0</inkml:trace>
  <inkml:trace contextRef="#ctx0" brushRef="#br1" timeOffset="44114.7195">2106 896 7024 0 0,'0'0'152'0'0,"0"0"32"0"0,0 0 8 0 0,0 0 8 0 0,0 0-200 0 0,0 0 0 0 0,0 0 0 0 0,0 0 0 0 0,0 0 648 0 0,0 0 88 0 0,0 0 24 0 0,0-13 0 0 0,0 13-104 0 0,13 0-16 0 0,-13-14-8 0 0,0 14 0 0 0,0 0-232 0 0,0 0-48 0 0,0 0 0 0 0,0 0-8 0 0,0 0-16 0 0,0 0 0 0 0,0 0 0 0 0,0 0 0 0 0,0 0-40 0 0,0 0-17 0 0,0 0 1 0 0,0 0 0 0 0,14 0-16 0 0,-14 0-8 0 0,0-13 0 0 0,0 13 0 0 0,13 0 72 0 0,-13-13 8 0 0,13 13 8 0 0,-13 0 0 0 0,0-13-16 0 0,13 0 0 0 0,-13 13 0 0 0,13-13 0 0 0,-13-1-56 0 0,0 1-8 0 0,13 0-8 0 0,-13 0 0 0 0,0 13-56 0 0,14-26 0 0 0,-14 26-8 0 0,13-27 0 0 0,-13 14-72 0 0,13 0-16 0 0,-13-13 0 0 0,13 12 0 0 0,0-12-24 0 0,0 0-8 0 0,1-1 0 0 0,-1-12 0 0 0,0 13-64 0 0,0-1 0 0 0,0 1 0 0 0,0 0 0 0 0,1-1 0 0 0,-1 1 0 0 0,-13 13 0 0 0,13-14 0 0 0,-13 1 96 0 0,13 13 0 0 0,0-13 0 0 0,-13 12 0 0 0,13-12 48 0 0,-13 13 16 0 0,13-13 0 0 0,-13 12 0 0 0,14-12-160 0 0,-1 13 0 0 0,-13-13 0 0 0,13 12 0 0 0,-13-12 0 0 0,13 13 0 0 0,-13 0 0 0 0,13 0 0 0 0,-13-1 80 0 0,13 14-16 0 0,-13 0 0 0 0,0 0 0 0 0,0 0-64 0 0,0 0 64 0 0,0 0-64 0 0,0 27 64 0 0,14-14-64 0 0,-14 13 0 0 0,0 1-96 0 0,0-1 96 0 0,0 0 0 0 0,0 1 0 0 0,0-1 0 0 0,0-13 0 0 0,0 13 0 0 0,0-12 0 0 0,0 12 0 0 0,0-13 0 0 0,0 0 0 0 0,0 0 0 0 0,0 1 0 0 0,0-14 0 0 0,0 13 0 0 0,0-13 0 0 0,0 0 0 0 0,0 0 0 0 0,13 0 0 0 0,-13 0 0 0 0,13 0 0 0 0,0-13 0 0 0,-13 13-64 0 0,13-14 64 0 0,0 14 0 0 0,1-13 0 0 0,-1 0 0 0 0,0 0 0 0 0,0 0 0 0 0,0-14 0 0 0,14 14 0 0 0,-14-13 0 0 0,0 0 0 0 0,13 12 0 0 0,-13-12 0 0 0,14 0 0 0 0,-1-1 0 0 0,-13 14 0 0 0,0 0 0 0 0,0 0 0 0 0,1 0 0 0 0,-1 0 0 0 0,0 13 0 0 0,-13 0 0 0 0,13 0 0 0 0,-13 0 0 0 0,13 13 120 0 0,-13 0-24 0 0,0 13 0 0 0,13-13 0 0 0,-13 14 32 0 0,0-14 0 0 0,0 13 0 0 0,14 1 0 0 0,-14-1-32 0 0,0 0 0 0 0,0 1 0 0 0,0-14 0 0 0,13 13-32 0 0,-13 0 0 0 0,0 1-64 0 0,0-1 96 0 0,0 0-96 0 0,0 14 72 0 0,-13-14-72 0 0,13 14 64 0 0,0-14-64 0 0,0 14 0 0 0,0-14 0 0 0,0 0 0 0 0,0 1-160 0 0,0-1-80 0 0,0 0-16 0 0,0 1 0 0 0,0-1-1200 0 0,0-13-240 0 0,0 0-56 0 0,0 14-8 0 0</inkml:trace>
  <inkml:trace contextRef="#ctx0" brushRef="#br1" timeOffset="44725.7048">3396 633 11488 0 0,'0'0'256'0'0,"0"0"48"0"0,0 0 16 0 0,0-13 0 0 0,0 13-256 0 0,0-13-64 0 0,14 13 0 0 0,-14-14 0 0 0,0 1 864 0 0,0 0 160 0 0,13 0 32 0 0,-13 13-1 0 0,0-13-327 0 0,13-1-72 0 0,-13 1-16 0 0,0 13 0 0 0,0-13-208 0 0,0 0-48 0 0,-13 13 0 0 0,13-13-8 0 0,0 13-24 0 0,-13-13 0 0 0,13 13 0 0 0,-14-14 0 0 0,1 14-24 0 0,0 0-8 0 0,0-13 0 0 0,0 13 0 0 0,0 0-96 0 0,-1 0-32 0 0,1 13 0 0 0,0-13 0 0 0,0 0-128 0 0,-14 14-64 0 0,14-1 64 0 0,0 0-64 0 0,0 0 0 0 0,0 0 0 0 0,0 14 0 0 0,-1-14 0 0 0,1 13 0 0 0,13 1 0 0 0,0-14 0 0 0,-13 0 0 0 0,13 13 0 0 0,0-13 0 0 0,0 14 0 0 0,13-14 0 0 0,-13 0 0 0 0,0 0 0 0 0,13-13 0 0 0,1 13 0 0 0,-1-13 0 0 0,-13 0 0 0 0,13 0-72 0 0,0-13 72 0 0,0 13 0 0 0,14-13 0 0 0,-14 13 0 0 0,0-13 0 0 0,0-13 0 0 0,0 12 0 0 0,1 1 0 0 0,-1 0 0 0 0,0-13 0 0 0,0 13 0 0 0,0-1 0 0 0,0-12 0 0 0,1 13 0 0 0,-1 0 0 0 0,-13-1 0 0 0,13 1 0 0 0,-13 13 0 0 0,0-13 0 0 0,13 0 0 0 0,-13 13 0 0 0,0 0 72 0 0,0 0-8 0 0,0 0 0 0 0,0 0 0 0 0,0 0 72 0 0,0 0 16 0 0,13 0 0 0 0,-13 0 0 0 0,0 0-24 0 0,0 0-8 0 0,0 13 0 0 0,0 0 0 0 0,14-13-40 0 0,-14 13-8 0 0,0 1 0 0 0,0-1 0 0 0,0 13-8 0 0,0-13 0 0 0,0 14 0 0 0,-14-14 0 0 0,14 13-480 0 0,0 1-96 0 0,0-1-16 0 0,0 0-6208 0 0,0 1-1239 0 0</inkml:trace>
  <inkml:trace contextRef="#ctx0" brushRef="#br1" timeOffset="44979.71">3580 869 13416 0 0,'0'0'288'0'0,"0"0"64"0"0,0 0 16 0 0,0 0 16 0 0,0-13-304 0 0,0 0-80 0 0,0 0 0 0 0,0 0 0 0 0,0 0 824 0 0,0-1 143 0 0,0 1 33 0 0,0-13 8 0 0,13 13-120 0 0,-13-1-24 0 0,0 1-8 0 0,14-13 0 0 0,-14 13-280 0 0,13 0-64 0 0,0-1 0 0 0,-13 1-8 0 0,13 0-168 0 0,0 0-32 0 0,0 0-8 0 0,-13 13 0 0 0,14-14-56 0 0,-1 1-16 0 0,0 13 0 0 0,0 0 0 0 0,0-13-128 0 0,0 13-24 0 0,1 0-8 0 0,-14 0 0 0 0,13 13-64 0 0,0-13 0 0 0,0 0 0 0 0,0 13 64 0 0,-13-13-64 0 0,13 14 0 0 0,-13-1 72 0 0,14-13-72 0 0,-14 13 0 0 0,0 0 64 0 0,13 0-64 0 0,-13 1 0 0 0,0-1 0 0 0,13 0 64 0 0,-13 0-64 0 0,0 0 0 0 0,0 0 0 0 0,0 1-64 0 0,0-1 0 0 0,0 0 0 0 0,0 0-240 0 0,0-13-48 0 0,0 13 0 0 0,-13 1-8 0 0,13-14-1656 0 0,0 0-320 0 0</inkml:trace>
  <inkml:trace contextRef="#ctx0" brushRef="#br1" timeOffset="45653.7089">4252 92 11376 0 0,'0'0'248'0'0,"0"0"48"0"0,0 0 16 0 0,0 0 8 0 0,0 0-256 0 0,0 0-64 0 0,0 0 0 0 0,0 0 0 0 0,0 0 760 0 0,0 0 136 0 0,13 0 24 0 0,-13 0 8 0 0,0 0-185 0 0,0 0-31 0 0,0 0-8 0 0,0 0 0 0 0,13 0-128 0 0,-13 0-32 0 0,0 14-8 0 0,13-14 0 0 0,-13 13-120 0 0,0 0-32 0 0,0 0 0 0 0,0 14 0 0 0,0-14 8 0 0,0 0 0 0 0,14 13 0 0 0,-14 1 0 0 0,-14-14 32 0 0,14 13 8 0 0,0 0 0 0 0,0-12 0 0 0,0 25-184 0 0,0-13-40 0 0,0 14-8 0 0,0-14 0 0 0,0 14-128 0 0,0-14-72 0 0,0 14 80 0 0,14-14-80 0 0,-14 13 0 0 0,0-25 0 0 0,13 12 0 0 0,-13 0 0 0 0,0-13 0 0 0,0 14 0 0 0,13-14-96 0 0,-13-13 96 0 0,0 13-96 0 0,0-13 96 0 0,0 0-96 0 0,0 0 96 0 0,0 0-144 0 0,0 0 24 0 0,0 0 8 0 0,0 0 0 0 0,0 0-80 0 0,-13-13-8 0 0,13 0-8 0 0,-13 0 0 0 0,13 13 72 0 0,-14-14 8 0 0,1 1 8 0 0,13 0 0 0 0,-13 0 120 0 0,0-13-72 0 0,13 12 72 0 0,-13 1-64 0 0,0 0 64 0 0,0 0-64 0 0,-1 0 64 0 0,14 0-64 0 0,-13-1 64 0 0,0 14 0 0 0,13-13 64 0 0,-26 13-64 0 0,13 0 0 0 0,13 0 0 0 0,-14 0 0 0 0,1 0 0 0 0,0 13 0 0 0,0-13 0 0 0,13 14 0 0 0,-13-1 0 0 0,0 0 0 0 0,13 0 96 0 0,-14 13 0 0 0,14-12-8 0 0,0-1-88 0 0,0 0 0 0 0,0 0 0 0 0,0 0 0 0 0,14 0 0 0 0,-14 1 0 0 0,13-1 0 0 0,-13 0 0 0 0,13-13 0 0 0,0 0 0 0 0,-13 13 0 0 0,13-13 0 0 0,0 0 0 0 0,1 0-128 0 0,-1 0 32 0 0,13 0 8 0 0,-26-13-240 0 0,26 13-56 0 0,-12 0 0 0 0,-1 0-8 0 0,0-13-712 0 0,13 13-144 0 0,-13-13-24 0 0,0 13-4127 0 0,14 0-825 0 0</inkml:trace>
  <inkml:trace contextRef="#ctx0" brushRef="#br1" timeOffset="46126.7315">4634 566 11072 0 0,'0'0'312'0'0,"0"0"72"0"0,0-13-304 0 0,0 13-80 0 0,0 0 0 0 0,0 0 0 0 0,0 0 1080 0 0,0 0 200 0 0,0 0 32 0 0,0 0 15 0 0,0 0-351 0 0,0 0-72 0 0,0 0-8 0 0,0 0-8 0 0,-14 0-408 0 0,14 13-88 0 0,-13-13-8 0 0,13 0-8 0 0,-13 13-184 0 0,0 1-32 0 0,0-1 0 0 0,-1-13-8 0 0,1 13 64 0 0,0 0 8 0 0,0 0 8 0 0,0 0 0 0 0,0 1-80 0 0,-1 12-24 0 0,1-13 0 0 0,0 0 0 0 0,0 0-128 0 0,0 1 0 0 0,13-1 64 0 0,-14 13-64 0 0,1-13 0 0 0,13-13 0 0 0,0 13 0 0 0,0 0 0 0 0,0 1 0 0 0,13-14 0 0 0,-13 0 0 0 0,14 13 0 0 0,-1-13 0 0 0,0 0-88 0 0,0-13 88 0 0,14 13-104 0 0,-1 0 104 0 0,0-14 0 0 0,-13 1 0 0 0,1-13 0 0 0,-1 13-64 0 0,13-13-24 0 0,-13-1 0 0 0,1 14 0 0 0,-14-13 88 0 0,13 13 112 0 0,0-14-24 0 0,-13 14-8 0 0,13-13-80 0 0,-13 13 0 0 0,0-1 0 0 0,13 1 64 0 0,-13 0 24 0 0,0 13 0 0 0,0 0 0 0 0,0 0 0 0 0,0 0 88 0 0,0 0 16 0 0,0 0 8 0 0,0 0 0 0 0,0 0 16 0 0,0 0 0 0 0,0 0 0 0 0,0 0 0 0 0,0 13-88 0 0,0 0-24 0 0,0 1 0 0 0,0-1 0 0 0,0 13-24 0 0,0-13-8 0 0,-13 14 0 0 0,13-14 0 0 0,0 13-72 0 0,0-13 0 0 0,0 14 0 0 0,0-14 64 0 0,0 0-64 0 0,0 0 0 0 0,0 0-96 0 0,0 0 96 0 0,0 0-936 0 0,0-13-128 0 0,0 0-24 0 0,13 0-8 0 0,-13 0-1120 0 0,13 0-224 0 0,1-26-47 0 0,-14 13-9 0 0</inkml:trace>
  <inkml:trace contextRef="#ctx0" brushRef="#br1" timeOffset="46407.7285">5081 79 15496 0 0,'0'0'440'0'0,"0"0"95"0"0,13 0-431 0 0,-13 0-104 0 0,0 0 0 0 0,0 0 0 0 0,0 0 800 0 0,0 0 144 0 0,13 0 24 0 0,-13 13 8 0 0,14-13-328 0 0,-14 14-64 0 0,0-1-8 0 0,0 0-8 0 0,0 13-256 0 0,0-13-56 0 0,0 14 0 0 0,0-1-8 0 0,0 0-48 0 0,-14 1-8 0 0,14-1 0 0 0,-13 0 0 0 0,13 14-80 0 0,-13-14-16 0 0,0 1-8 0 0,0 12 0 0 0,0 0-88 0 0,-1-12 0 0 0,1 12 0 0 0,0 1-88 0 0,0-14-632 0 0,0 0-128 0 0,0 1-24 0 0,0-1-8 0 0,13 0-568 0 0,-14-12-120 0 0,1-1-16 0 0,0-13-5327 0 0</inkml:trace>
  <inkml:trace contextRef="#ctx0" brushRef="#br1" timeOffset="46811.7106">4699 501 12816 0 0,'0'0'280'0'0,"0"0"56"0"0,0 0 16 0 0,0 0 8 0 0,14 0-288 0 0,-14 13-72 0 0,13-13 0 0 0,0 13 0 0 0,0-13 824 0 0,0 0 144 0 0,0 0 31 0 0,1 0 9 0 0,12 0-496 0 0,0 0-104 0 0,-13 0-24 0 0,27 0 0 0 0,-14-13-272 0 0,14 13-112 0 0,-1-13 88 0 0,1 13-88 0 0,-1-13 0 0 0,-13 13 0 0 0,1 0 0 0 0,12 0 0 0 0,-26-13 0 0 0,14 13 0 0 0,-1 0 0 0 0,-13 13 0 0 0,14-13 0 0 0,-14 0 0 0 0,0 13 0 0 0,-13 0 0 0 0,13-13 0 0 0,-13 13 0 0 0,0 1 0 0 0,0-1 0 0 0,0 0 208 0 0,0 13 48 0 0,0-13 0 0 0,0 1 8 0 0,-13-1 152 0 0,13 0 24 0 0,0 0 8 0 0,-13 0 0 0 0,13 1-40 0 0,-13-1-8 0 0,13 0 0 0 0,-14 0 0 0 0,14 0-232 0 0,0 0-40 0 0,0-13-16 0 0,0 14 0 0 0,0-1-16 0 0,0-13 0 0 0,0 0 0 0 0,0 0 0 0 0,0 0 128 0 0,14 0 16 0 0,-14-13 8 0 0,13 13 0 0 0,0 0-248 0 0,-13-14 0 0 0,13 14 0 0 0,0-13 0 0 0,-13 0 0 0 0,13 13 0 0 0,0-13 64 0 0,-13 0-64 0 0,14 0 72 0 0,-14-1-8 0 0,13 14 0 0 0,-13-26 0 0 0,13 13-64 0 0,-13 0 0 0 0,13-1 0 0 0,-13 1 0 0 0,0 0 0 0 0,0-13 80 0 0,0 13 8 0 0,0-1 0 0 0,-13 1 24 0 0,13 0 8 0 0,0 0 0 0 0,-13 0 0 0 0,0 0 96 0 0,13 13 16 0 0,-14-14 8 0 0,1 14 0 0 0,0 14-136 0 0,0-14-24 0 0,0 13-8 0 0,13 0 0 0 0,-13-13-72 0 0,0 13 0 0 0,-1 0 0 0 0,14 0 0 0 0,-13 14 0 0 0,13-27 0 0 0,-13 13-112 0 0,13 0 40 0 0,0 0-1240 0 0,0 0-240 0 0,0-13-48 0 0</inkml:trace>
  <inkml:trace contextRef="#ctx0" brushRef="#br1" timeOffset="47143.7158">5449 699 16727 0 0,'0'0'368'0'0,"0"0"80"0"0,0 0 8 0 0,0 0 16 0 0,0 0-376 0 0,0 0-96 0 0,13 0 0 0 0,0-13 0 0 0,-13 13 1008 0 0,14-14 184 0 0,-1 14 40 0 0,0-13 8 0 0,0 0-496 0 0,0 13-96 0 0,0-13-16 0 0,14 0-8 0 0,-14 0-208 0 0,0 13-32 0 0,13-14-16 0 0,-12 1 0 0 0,-1 0-152 0 0,0 13-32 0 0,0-13-8 0 0,0 13 0 0 0,-13 0-176 0 0,13-13 72 0 0,0 13-72 0 0,-13-14 0 0 0,14 14 96 0 0,-14 0-96 0 0,13-13 96 0 0,-13 13-96 0 0,13 0-200 0 0,-13 0-96 0 0,0 0-24 0 0,0 0 0 0 0,0 0-224 0 0,13 0-56 0 0,-13 0-8 0 0,0 0 0 0 0,13 0-736 0 0,-13 0-160 0 0,0 0-24 0 0,0 0-8 0 0,0 0-392 0 0,0 0-87 0 0,0 0-9 0 0,27 0-8 0 0</inkml:trace>
  <inkml:trace contextRef="#ctx0" brushRef="#br1" timeOffset="47630.7388">5949 514 11952 0 0,'0'0'256'0'0,"0"0"64"0"0,0 0 0 0 0,0 0 24 0 0,0 0-280 0 0,0 0-64 0 0,0 0 0 0 0,-13 13 0 0 0,13 0 952 0 0,-13-13 168 0 0,13 14 39 0 0,-13-1 9 0 0,13 0-432 0 0,0 0-96 0 0,-13 0-8 0 0,13 14-8 0 0,0-14-40 0 0,-14 0-8 0 0,14 0 0 0 0,0 13 0 0 0,0-12-176 0 0,0-1-40 0 0,0 0-8 0 0,0 0 0 0 0,14-13-200 0 0,-14 13-48 0 0,0-13-8 0 0,13 13 0 0 0,-13-13-96 0 0,13 0 0 0 0,0 0 0 0 0,0-13 0 0 0,0 13 72 0 0,-13-13-8 0 0,14 13 0 0 0,-1-26 0 0 0,0 26-64 0 0,13-13 0 0 0,-13-1 0 0 0,1-12 0 0 0,12 13 0 0 0,-13 0 0 0 0,13 0 0 0 0,-13-14 0 0 0,14 14 0 0 0,-14 0 64 0 0,0 0-64 0 0,0 0 64 0 0,0-1 0 0 0,-13 1 0 0 0,14 0 0 0 0,-14 13 0 0 0,13 0 232 0 0,-13 0 48 0 0,0 0 8 0 0,0 0 0 0 0,0 0 40 0 0,0 0 16 0 0,0 13 0 0 0,0 0 0 0 0,0 1-248 0 0,0 12-40 0 0,0 0-16 0 0,0-13 0 0 0,0 14 72 0 0,-13-1 16 0 0,13 0 0 0 0,-14 14 0 0 0,1-14 24 0 0,0 1 8 0 0,0 12 0 0 0,0-13 0 0 0,-14 14-104 0 0,14-1-24 0 0,-13-12 0 0 0,0 25 0 0 0,-1-12-96 0 0,1-1 0 0 0,0 1 0 0 0,-1-1 0 0 0,14-13-592 0 0,-13 14-144 0 0,0-14-24 0 0,12 14-10744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9:25:32.973"/>
    </inkml:context>
    <inkml:brush xml:id="br0">
      <inkml:brushProperty name="width" value="0.175" units="cm"/>
      <inkml:brushProperty name="height" value="0.17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1211 895 3856 0 0,'0'0'80'0'0,"0"0"16"0"0,13 0 8 0 0,-13 0 16 0 0,0 0-120 0 0,0 0 0 0 0,14 0 0 0 0,-14-14 0 0 0,0 14 464 0 0,0 0 72 0 0,13 0 8 0 0,-13 0 8 0 0,0 0-104 0 0,0 0-32 0 0,0 0 0 0 0,0 0 0 0 0,0 0 80 0 0,0 0 16 0 0,0 0 0 0 0,0 0 0 0 0,0 0 24 0 0,0 0 8 0 0,-13 14 0 0 0,13-14 0 0 0,0 13-64 0 0,-14 0-16 0 0,14-13 0 0 0,-13 13 0 0 0,13 0 8 0 0,-13 0 0 0 0,0 1 0 0 0,0-1 0 0 0,0 0-120 0 0,13 0-17 0 0,-14 0-7 0 0,1-13 0 0 0,-13 13-264 0 0,13 1-64 0 0,0-1 0 0 0,-1 13 0 0 0,1-13 400 0 0,-13 0 88 0 0,0 14 24 0 0,12-27 0 0 0,-12 26-112 0 0,13-13-16 0 0,-13 14-8 0 0,-1-14 0 0 0,1 13-72 0 0,0 0-16 0 0,-1 1 0 0 0,14-1 0 0 0,-13-13-288 0 0,-1 14 0 0 0,1-1-96 0 0,13 0 32 0 0,-13-13 64 0 0,12 14 0 0 0,-12-1 0 0 0,0-13 64 0 0,-1 0 56 0 0,1 14 8 0 0,0-14 8 0 0,-1 13 0 0 0,14-13-16 0 0,-13 1-8 0 0,0 12 0 0 0,-1-13 0 0 0,1 0-48 0 0,0 14-64 0 0,-1-14 88 0 0,14 0-88 0 0,-13 0 0 0 0,13 0 0 0 0,-14 0 0 0 0,14 1 0 0 0,0-1 96 0 0,0-13 24 0 0,0 13 0 0 0,-1 0 0 0 0,1-13-120 0 0,13 13 72 0 0,-13-13-72 0 0,13 0 64 0 0,0 13-64 0 0,0-13 0 0 0,0 0 0 0 0,0 0 64 0 0,0 0-168 0 0,0 0-40 0 0,0 0-8 0 0,0 14 0 0 0,0-14-872 0 0,0 0-184 0 0,13 13-32 0 0</inkml:trace>
  <inkml:trace contextRef="#ctx0" brushRef="#br0" timeOffset="461.018">132 1579 10680 0 0,'-13'-13'232'0'0,"0"0"56"0"0,13 13 0 0 0,0 0 16 0 0,-13 0-240 0 0,13-14-64 0 0,-13 14 0 0 0,13 0 0 0 0,0 0 0 0 0,0 0 0 0 0,-14 0 0 0 0,14 0 0 0 0,0 0 136 0 0,0 0 24 0 0,-13 0 0 0 0,13 0 0 0 0,0 0 480 0 0,-13 14 96 0 0,13-14 16 0 0,0 0 8 0 0,-13 13-64 0 0,13 0-17 0 0,-13-13 1 0 0,13 13 0 0 0,0 0-208 0 0,-14-13-48 0 0,14 14-8 0 0,0-1 0 0 0,0 13-88 0 0,0-13-16 0 0,0 0-8 0 0,0 1 0 0 0,0 12-48 0 0,14 0-16 0 0,-14-13 0 0 0,0 14 0 0 0,13-1-144 0 0,-13-13-24 0 0,13 14-8 0 0,-13-1 0 0 0,13-13 32 0 0,0 14 0 0 0,-13-14 0 0 0,14 0 0 0 0,-14 0 24 0 0,13 0 8 0 0,0 0 0 0 0,0 1 0 0 0,0-14-8 0 0,0 13 0 0 0,14-13 0 0 0,-14 0 0 0 0,13 0-24 0 0,-13 0 0 0 0,27 0 0 0 0,-14 0 0 0 0,1-13-160 0 0,-1-1-40 0 0,0 1-8 0 0,14 13-9423 0 0</inkml:trace>
  <inkml:trace contextRef="#ctx0" brushRef="#br1" timeOffset="17916.0179">1501 144 7024 0 0,'0'0'152'0'0,"0"0"32"0"0,0 0 8 0 0,0 0 8 0 0,0 0-200 0 0,0 0 0 0 0,0 0 0 0 0,0-13 0 0 0,0 0 696 0 0,0 13 96 0 0,0 0 16 0 0,0 0 8 0 0,0 0-168 0 0,0 0-32 0 0,0 0-8 0 0,0 0 0 0 0,0 0 32 0 0,0 0 0 0 0,0 0 0 0 0,0 0 0 0 0,0 0 63 0 0,0 0 9 0 0,0 0 8 0 0,0 0 0 0 0,0 0-144 0 0,0 0-32 0 0,0 0-8 0 0,0 13 0 0 0,0 14-152 0 0,0-14-24 0 0,0 13-8 0 0,0 0 0 0 0,-13 1-88 0 0,13-1-16 0 0,0 14-8 0 0,0-1 0 0 0,0 1-112 0 0,-14-1-16 0 0,14 1-8 0 0,0-14 0 0 0,0 0-104 0 0,0 1 64 0 0,0 12-64 0 0,-13-12 0 0 0,13-14 0 0 0,0 13-144 0 0,0 0 16 0 0,0-12 8 0 0,0-1-400 0 0,0 13-88 0 0,0-13-8 0 0,0-13-5271 0 0,0 13-1057 0 0</inkml:trace>
  <inkml:trace contextRef="#ctx0" brushRef="#br1" timeOffset="18394.0104">1395 250 12672 0 0,'0'0'280'0'0,"0"0"56"0"0,0-13 16 0 0,0 13 0 0 0,0 0-288 0 0,0-13-64 0 0,0 0 0 0 0,0 0 0 0 0,0 0 800 0 0,14-14 136 0 0,-14 14 31 0 0,13 0 9 0 0,0 0-368 0 0,-13 13-64 0 0,13-27-24 0 0,0 14 0 0 0,1 0-264 0 0,-14 0-48 0 0,13 0-16 0 0,0-1 0 0 0,0 14 104 0 0,0-13 24 0 0,0 0 0 0 0,14 13 0 0 0,-14 0-184 0 0,13 0-32 0 0,-13 0-8 0 0,1 0 0 0 0,12 0-24 0 0,-13 0-8 0 0,13 0 0 0 0,-12 13 0 0 0,12-13-64 0 0,-13 13 64 0 0,13 1-64 0 0,-12-14 64 0 0,12 13 0 0 0,-13 13 0 0 0,13-13 0 0 0,-12 14 0 0 0,-1-14-64 0 0,0 13 0 0 0,0 14 0 0 0,0-14 0 0 0,1 0 296 0 0,-1 14 48 0 0,-13-14 8 0 0,13 14 0 0 0,-13-14-160 0 0,0 0-24 0 0,-13 1-8 0 0,13 12 0 0 0,-13-12 160 0 0,-1-1 24 0 0,1 0 8 0 0,0 1 0 0 0,0-1-160 0 0,0 0-24 0 0,-14 1-8 0 0,14-1 0 0 0,-13 0-160 0 0,-1 1 0 0 0,1-14 0 0 0,0 13 0 0 0,-1 0 240 0 0,1 1 16 0 0,-13-14 0 0 0,12 0 0 0 0,1 0-256 0 0,0-13 0 0 0,12 13 0 0 0,-12 1 0 0 0,13-14 0 0 0,-13 0 0 0 0,26 0 0 0 0,-14 0 0 0 0,1 0-160 0 0,0-14-72 0 0,13 14-24 0 0,-13 0 0 0 0,13 0-200 0 0,0 0-48 0 0,0 0-8 0 0,0 0 0 0 0,0 0-864 0 0,0 0-184 0 0,0 0-32 0 0,0 0-8 0 0,0-13 56 0 0,0 13 9 0 0,13-13-1 0 0,-13 0 0 0 0</inkml:trace>
  <inkml:trace contextRef="#ctx0" brushRef="#br1" timeOffset="18667.0235">2014 646 12816 0 0,'0'0'280'0'0,"0"0"56"0"0,0 0 16 0 0,0 0 8 0 0,0 0-288 0 0,0 0-72 0 0,0 0 0 0 0,0 0 0 0 0,13-14 760 0 0,-13 14 136 0 0,0 0 23 0 0,0 0 9 0 0,0 0-128 0 0,0 0-16 0 0,0 0-8 0 0,0 0 0 0 0,13 0-312 0 0,-13 0-64 0 0,13 14-16 0 0,-13-1 0 0 0,0-13-128 0 0,0 13-32 0 0,0 0-8 0 0,0 0 0 0 0,0 0-152 0 0,0 0-64 0 0,-13 1 0 0 0,13-1 64 0 0,0 0-1072 0 0,0-13-216 0 0,0 0-48 0 0,0 0-6863 0 0</inkml:trace>
  <inkml:trace contextRef="#ctx0" brushRef="#br1" timeOffset="18783.0283">2199 448 16559 0 0,'0'0'360'0'0,"0"0"80"0"0,0 0 8 0 0,0 0 24 0 0,0 0-376 0 0,0 0-96 0 0,0 0 0 0 0,0 0 0 0 0,0 0 424 0 0,0 0 72 0 0,0 0 16 0 0,0 0 0 0 0,0 0-336 0 0,0 0-64 0 0,0 0-16 0 0,0 0 0 0 0,-26 27-896 0 0,52-27-176 0 0,-26 26-40 0 0,0-26-6287 0 0</inkml:trace>
  <inkml:trace contextRef="#ctx0" brushRef="#br1" timeOffset="19119.0084">2475 369 17247 0 0,'0'0'384'0'0,"0"0"72"0"0,-13 13 24 0 0,0-13 0 0 0,13 0-384 0 0,-13 0-96 0 0,-1 13 0 0 0,1-13 0 0 0,0 14 608 0 0,13-14 96 0 0,-13 13 32 0 0,0 0 0 0 0,0 0-464 0 0,0 0-88 0 0,-1 0-24 0 0,1-13 0 0 0,0 14-24 0 0,0-1-8 0 0,13 0 0 0 0,-13-13 0 0 0,13 13-48 0 0,-13 0-16 0 0,13-13 0 0 0,-14 13 0 0 0,14-13 80 0 0,0 0 16 0 0,0 0 0 0 0,0 0 0 0 0,14 14-256 0 0,-1-14-56 0 0,-13 13-8 0 0,13-13 0 0 0,0 0 160 0 0,0 0 0 0 0,0 13 0 0 0,1-13 0 0 0,-1 0 0 0 0,0 0 0 0 0,0 13 0 0 0,0-13 0 0 0,0 13 0 0 0,0-13 0 0 0,1 13 0 0 0,-14-13 0 0 0,13 14-104 0 0,-13-14 8 0 0,13 13 0 0 0,-13 0 0 0 0,0 0 400 0 0,13 0 80 0 0,-26 0 24 0 0,13-13 0 0 0,0 13-40 0 0,0 14-8 0 0,-13-27 0 0 0,13 13 0 0 0,-13 0-288 0 0,13 0-72 0 0,-14 0 0 0 0,14 1 0 0 0,-13-1 0 0 0,0-13 0 0 0,13 0 0 0 0,-13 0 0 0 0,0 0-672 0 0,0 0-160 0 0,0 0-24 0 0,-1 0-8 0 0,1 0-672 0 0,0 0-128 0 0,0 0-32 0 0,13 0-5703 0 0</inkml:trace>
  <inkml:trace contextRef="#ctx0" brushRef="#br1" timeOffset="19438.0407">2646 448 17999 0 0,'0'0'392'0'0,"0"0"88"0"0,0 0 8 0 0,0 0 24 0 0,0 0-416 0 0,0 0-96 0 0,0 0 0 0 0,0 0 0 0 0,0 13 624 0 0,0-13 104 0 0,0 0 16 0 0,0 0 8 0 0,0 0-296 0 0,-13 13-56 0 0,13-13-16 0 0,0 0 0 0 0,0 14 32 0 0,-13-14 0 0 0,13 13 0 0 0,-13-13 0 0 0,13 13-208 0 0,-13 0-40 0 0,13 0-8 0 0,-14 1 0 0 0,14-1-24 0 0,-13 13-8 0 0,13 0 0 0 0,0-12 0 0 0,-13 12-48 0 0,13-13-16 0 0,0 14 0 0 0,0-14 0 0 0,0 0-64 0 0,0 13 0 0 0,0-26 0 0 0,13 13 0 0 0,-13 1 0 0 0,13-14-136 0 0,1 13 32 0 0,-14-13 8 0 0,13 0 96 0 0,0 0 128 0 0,0-13-24 0 0,13 13-8 0 0,-12 0-96 0 0,-1 0-80 0 0,0-14 16 0 0,0 14 0 0 0,0 0-336 0 0,0-13-64 0 0,-13 13-16 0 0,14 0 0 0 0,-14 0-1304 0 0,0 0-264 0 0,13 0-48 0 0,-13 0-16 0 0</inkml:trace>
  <inkml:trace contextRef="#ctx0" brushRef="#br1" timeOffset="19672.03">2856 791 15056 0 0,'0'0'328'0'0,"0"0"72"0"0,0 0 16 0 0,0-13 7 0 0,0-1-335 0 0,0 1-88 0 0,0 13 0 0 0,13-13 0 0 0,-13 0 680 0 0,14 0 120 0 0,-14 0 32 0 0,13-1 0 0 0,-13 1-208 0 0,13-13-40 0 0,-13 13-8 0 0,13-1 0 0 0,0 1-96 0 0,-13 0-32 0 0,14 0 0 0 0,-1 0 0 0 0,-13 0-224 0 0,13 13-56 0 0,-13-14-8 0 0,13 1 0 0 0,0 13-160 0 0,-13-13-120 0 0,14 0 24 0 0,-1 13 0 0 0,-13 0-1152 0 0,13-13-232 0 0,0 13-48 0 0,0 0-8 0 0,-13-14-288 0 0,13 14-63 0 0,1-13-17 0 0,-1 13 0 0 0</inkml:trace>
  <inkml:trace contextRef="#ctx0" brushRef="#br1" timeOffset="20173.0016">3264 658 10800 0 0,'0'0'232'0'0,"0"0"56"0"0,0 0 0 0 0,0 0 24 0 0,0 0-248 0 0,0 0-64 0 0,13-13 0 0 0,-13 13 0 0 0,14-13 576 0 0,-14 13 96 0 0,13-13 32 0 0,0 0 0 0 0,0 0-144 0 0,-13 13-24 0 0,13 0-8 0 0,-13-14-1 0 0,13 1-127 0 0,-13 13-24 0 0,0 0-8 0 0,14-13 0 0 0,-14 13-120 0 0,0 0-24 0 0,0 0-8 0 0,0 0 0 0 0,13 0 64 0 0,-13 0 8 0 0,0 0 8 0 0,0 0 0 0 0,0 0-184 0 0,-13-13-40 0 0,13 13-8 0 0,0 0 0 0 0,0-13-64 0 0,0 13 0 0 0,-14-14 0 0 0,14 14 0 0 0,0 0 96 0 0,-13 0 0 0 0,13 0 0 0 0,-13 0 0 0 0,0 0 328 0 0,13 0 72 0 0,-13 0 16 0 0,0 14 0 0 0,13-14-80 0 0,-14 13-16 0 0,14 0 0 0 0,-13-13 0 0 0,13 13-256 0 0,0 0-48 0 0,0 1-16 0 0,0-14 0 0 0,0 13-96 0 0,0 0 0 0 0,0 0 0 0 0,0-13 0 0 0,0 13 224 0 0,0-13 32 0 0,0 13 0 0 0,13 1 0 0 0,-13-1-160 0 0,14 0-24 0 0,-14 0-8 0 0,13-13 0 0 0,-13 13-64 0 0,13 1 0 0 0,0-1 0 0 0,0-13 0 0 0,0 13 0 0 0,1-13 64 0 0,-1 13-64 0 0,0-13 64 0 0,0 0-64 0 0,0 0 0 0 0,0 0 0 0 0,14-13 0 0 0,-14 13 0 0 0,0-13-136 0 0,0 0 32 0 0,0-1 8 0 0,0 1-1360 0 0,1 0-272 0 0,-1 0-48 0 0,0 0-6911 0 0</inkml:trace>
  <inkml:trace contextRef="#ctx0" brushRef="#br1" timeOffset="20417.0108">3764 26 18743 0 0,'0'0'416'0'0,"0"0"80"0"0,0 0 16 0 0,0 0 16 0 0,0 0-424 0 0,0 0-104 0 0,0 0 0 0 0,0 0 0 0 0,14 14 480 0 0,-14-14 80 0 0,0 13 16 0 0,0 0 0 0 0,0 0-96 0 0,0 14-8 0 0,0-1-8 0 0,0 0 0 0 0,0 14-336 0 0,0-1-64 0 0,0-12-64 0 0,-14 12 96 0 0,14-13-96 0 0,-13 14 0 0 0,13-14 0 0 0,0 1 0 0 0,0-1-192 0 0,-13 0-48 0 0,13 1-16 0 0,-13 12 0 0 0,0-13-1840 0 0,0 1-368 0 0,-1 12-80 0 0,-12 1-15 0 0</inkml:trace>
  <inkml:trace contextRef="#ctx0" brushRef="#br1" timeOffset="20651.038">3475 606 13944 0 0,'0'-13'392'0'0,"0"13"88"0"0,-13-13-384 0 0,13 13-96 0 0,0-14 0 0 0,0 1 0 0 0,0 13 712 0 0,13 0 119 0 0,-13-13 33 0 0,0 13 0 0 0,14-13-232 0 0,-1 13-48 0 0,0-13-8 0 0,0 13 0 0 0,13-14-384 0 0,-12 14-72 0 0,-1-13-24 0 0,40 0 0 0 0,-27 13-96 0 0,-13-13 0 0 0,0 13 0 0 0,0-13 0 0 0,1 13-544 0 0,12-14-128 0 0,-13 14-24 0 0,14 0-7031 0 0</inkml:trace>
  <inkml:trace contextRef="#ctx0" brushRef="#br1" timeOffset="20768.0494">3962 592 16559 0 0,'0'0'360'0'0,"0"14"80"0"0,0-1 8 0 0,-13-13 24 0 0,13 13-376 0 0,-14 0-96 0 0,14-13 0 0 0,0 13 0 0 0,-13 0 552 0 0,13-13 96 0 0,0 14 24 0 0,-13-1 0 0 0,13-13-288 0 0,0 0-48 0 0,0 13-16 0 0,0-13 0 0 0,0 0-512 0 0,0 0-96 0 0,0 0-32 0 0,0 0 0 0 0,0-13-200 0 0,13-14-48 0 0,-13 14-8 0 0,13 0-4703 0 0,-13-13-937 0 0</inkml:trace>
  <inkml:trace contextRef="#ctx0" brushRef="#br1" timeOffset="21117.0385">4120 475 14368 0 0,'0'13'320'0'0,"-13"-13"64"0"0,13 13 8 0 0,0-13 8 0 0,-14 13-320 0 0,14 0-80 0 0,-13 1 0 0 0,13-1 0 0 0,-13 0 551 0 0,13 13 97 0 0,0-26 24 0 0,0 27 0 0 0,0-14-184 0 0,0 0-32 0 0,0 0-8 0 0,13 0 0 0 0,-13-13-208 0 0,13 0-48 0 0,-13 14 0 0 0,14-28-8 0 0,-1 14 88 0 0,-13 0 16 0 0,13-13 8 0 0,0 0 0 0 0,-13 0-104 0 0,13 0-32 0 0,1-14 0 0 0,-14 14 0 0 0,13-13-72 0 0,0-1-24 0 0,0 1 0 0 0,-13 13 0 0 0,13-14-64 0 0,1 1 0 0 0,-14 13 0 0 0,0-13-88 0 0,0 12 280 0 0,0 1 48 0 0,0 13 16 0 0,0 0 0 0 0,0 0-56 0 0,-14 0-8 0 0,14 0 0 0 0,-13 0 0 0 0,0 0-192 0 0,0 13 0 0 0,0-13 0 0 0,13 14 0 0 0,-14-1-928 0 0,1 0-232 0 0,13 0-48 0 0,0-13-7543 0 0</inkml:trace>
  <inkml:trace contextRef="#ctx0" brushRef="#br1" timeOffset="21407.0026">4199 540 12032 0 0,'0'0'344'0'0,"0"0"72"0"0,0 0-336 0 0,0 0-80 0 0,13 0 0 0 0,-13 0 0 0 0,13 0 1208 0 0,-13-13 224 0 0,14 13 39 0 0,-14-13 17 0 0,13 13-464 0 0,0-13-96 0 0,0 0-24 0 0,0-1 0 0 0,0 14-368 0 0,1-13-80 0 0,-1 0-8 0 0,13 0-8 0 0,-13 0-24 0 0,0 0-8 0 0,14 13 0 0 0,-14-14 0 0 0,13 1-80 0 0,-13 13-8 0 0,1-13-8 0 0,12 13 0 0 0,-13 0-168 0 0,0 0-32 0 0,-13 0-8 0 0,13 0 0 0 0,1 0-104 0 0,-1 0 64 0 0,-13 13-64 0 0,13-13 0 0 0,-13 13 0 0 0,0-13-120 0 0,0 14 16 0 0,0-1 0 0 0,0 0 104 0 0,0 0-72 0 0,0 0 72 0 0,0 0-64 0 0,0 14-232 0 0,0-14-48 0 0,0 0-8 0 0,0 0 0 0 0,0 0-1248 0 0,0-13-256 0 0,0 14-56 0 0,0-14-6431 0 0</inkml:trace>
  <inkml:trace contextRef="#ctx0" brushRef="#br1" timeOffset="21867.0046">4884 395 15576 0 0,'0'0'344'0'0,"0"0"72"0"0,0 0 7 0 0,0 0 17 0 0,0 0-352 0 0,0-13-88 0 0,-14 13 0 0 0,14-13 0 0 0,0 13 1376 0 0,0 0 256 0 0,0 0 48 0 0,0 0 16 0 0,-13 0-936 0 0,0 0-184 0 0,13 0-40 0 0,-13 13-8 0 0,13-13-360 0 0,0 13-72 0 0,-13-13-8 0 0,13 13-8 0 0,-13 0-80 0 0,13 0 64 0 0,0-13-64 0 0,-14 14 64 0 0,14-1-64 0 0,0-13 0 0 0,0 13 0 0 0,-13 0 0 0 0,13-13 0 0 0,0 0 0 0 0,13 13 0 0 0,-13-13 0 0 0,0 13 0 0 0,0-13 0 0 0,0 0-72 0 0,0 14 72 0 0,0-14 0 0 0,0 0-96 0 0,0 0 96 0 0,0 13-80 0 0,0-13 80 0 0,0 0-96 0 0,0 0 96 0 0,0 0-96 0 0,14 0-40 0 0,-14 0-16 0 0,13 0 0 0 0,-13-13 0 0 0,13 13 152 0 0,0-14 0 0 0,-13 1 0 0 0,13 13 0 0 0,0-13 0 0 0,1 0 0 0 0,-1 0 0 0 0,-13 0 0 0 0,13-1 0 0 0,-13 1 0 0 0,13 0 0 0 0,-13 0 0 0 0,0 0 0 0 0,13 0 0 0 0,0 13 96 0 0,-13-14-24 0 0,0 1 48 0 0,13 13 8 0 0,-13-13 0 0 0,0 13 0 0 0,14 0 128 0 0,-14 0 24 0 0,0 0 8 0 0,0 0 0 0 0,0 0-40 0 0,0 0-8 0 0,0 13 0 0 0,0 0 0 0 0,0 1-96 0 0,0-1-16 0 0,0 0-8 0 0,0-13 0 0 0,0 26-120 0 0,0-13 72 0 0,0 1-72 0 0,0-1 64 0 0,0 0-312 0 0,0-13-64 0 0,0 13-8 0 0,0 0-8 0 0,0-13-1000 0 0,0 0-200 0 0,0 0-40 0 0,0 0-4872 0 0,0 0-983 0 0</inkml:trace>
  <inkml:trace contextRef="#ctx0" brushRef="#br1" timeOffset="22085.0031">5080 434 8272 0 0,'0'14'232'0'0,"0"-14"56"0"0,0 0-288 0 0,0 0 0 0 0,0 0 0 0 0,-13 13 0 0 0,13-13 1600 0 0,0 0 272 0 0,0 0 48 0 0,0 0 16 0 0,0 0-433 0 0,0 0-79 0 0,0 0-16 0 0,0 0-8 0 0,0-13-608 0 0,13-1-120 0 0,-13 14-32 0 0,0-13 0 0 0,14 0-160 0 0,-14 0-40 0 0,13 0-8 0 0,-13 0 0 0 0,13-1-176 0 0,-13 1-40 0 0,13 0-8 0 0,0 13 0 0 0,-13-13-144 0 0,14 13-64 0 0,-14-13 64 0 0,13 13-64 0 0,-13 0 0 0 0,13 0 0 0 0,0 0 0 0 0,-13-13 0 0 0,13 13-256 0 0,1-13-32 0 0,-1 13-16 0 0,-13 0 0 0 0,26 0-864 0 0,-13-14-176 0 0,-13 14-32 0 0,27 0-4767 0 0,-27-13-961 0 0</inkml:trace>
  <inkml:trace contextRef="#ctx0" brushRef="#br1" timeOffset="22583.0118">5449 369 11072 0 0,'0'0'312'0'0,"0"0"72"0"0,0 13-304 0 0,-13-13-80 0 0,0 14 0 0 0,13-14 0 0 0,0 0 1040 0 0,-14 13 192 0 0,14 0 40 0 0,0-13 7 0 0,0 13-207 0 0,0-13-40 0 0,0 13-8 0 0,0 0 0 0 0,0 1-816 0 0,14-14-208 0 0,-14 13 0 0 0,13 0 0 0 0,0 0 0 0 0,-13-13 0 0 0,0 13 0 0 0,13-13 0 0 0,-13 0 248 0 0,13 13 8 0 0,-13-13 0 0 0,0 0 0 0 0,13-13-128 0 0,1 13-32 0 0,-14-13 0 0 0,13 0 0 0 0,0 13 56 0 0,-13-13 8 0 0,13 0 0 0 0,0-1 0 0 0,0 1 72 0 0,1 0 24 0 0,-1 0 0 0 0,-13-13 0 0 0,13 12-160 0 0,13 1-24 0 0,-13 0-8 0 0,-13 0 0 0 0,14 0-64 0 0,-1 0 64 0 0,-13-1-64 0 0,13 14 64 0 0,-13-13 288 0 0,0 13 48 0 0,0 0 16 0 0,0 0 0 0 0,0 0-184 0 0,0 0-32 0 0,0 0-8 0 0,0 0 0 0 0,13 13 104 0 0,-13-13 24 0 0,13 14 0 0 0,-13-1 0 0 0,0 0-184 0 0,0 0-32 0 0,0 0-8 0 0,13 14 0 0 0,-13-14 56 0 0,-13 13 8 0 0,13 0 0 0 0,0 1 0 0 0,0-14 128 0 0,-13 26 24 0 0,13 1 8 0 0,-13-14 0 0 0,0 14-104 0 0,0-1-24 0 0,-1 1 0 0 0,-12 12 0 0 0,0-12 56 0 0,-1 13 8 0 0,1-14 0 0 0,0 1 0 0 0,-1-1-160 0 0,1 14-24 0 0,0-14-8 0 0,-1-12 0 0 0,1 12-64 0 0,0-13-88 0 0,-1-12 24 0 0,1-1 0 0 0,0-13-1056 0 0,13 0-200 0 0,-14 0-48 0 0,1-13-8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2:23.2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18 277 914 0,'0'0'25'0,"0"0"7"0,0 0-32 0,0 8 0 0,0 0 0 0,0-8 0 16,0 8 85-16,0-8 11 0,0 4 1 0,0-4 1 15,0 0-5-15,0 0-1 0,4 8 0 0,-4-8 0 16,0 0-32-16,0 8-6 0,0-8-2 0,0 4 0 16,0-4-12-16,-4 4-4 0,4 4 0 0,0-4 0 15,-5 3 3-15,1 1 0 0,4-4 0 0,-5 4 0 16,5-4-29-16,0 4-10 0,0 0 0 0,0-4 9 15,0 4-9-15,0 0 8 0,0-4-8 0,-4 3 8 16,4-7-8-16,0 0 0 0,0 0 0 0,0 0 8 16,0 0 12-16,0 0 1 0,4-7 1 0,5-5 0 15,-4 4 19-15,4-4 4 0,-1-4 1 0,1 0 0 16,0 1-21-16,5-5-4 0,-1 0-1 0,-4 0 0 16,9-3-20-16,-5 3 0 0,0-4 0 0,1 1 0 15,-1-1 12-15,0 4-1 0,5 0-1 0,-5-3 0 16,1 7-1-16,3 0 0 0,-3 0 0 0,-1 1 0 0,0 3 13 15,-4 4 2-15,5 0 1 0,-6 4 0 0,-3 4-13 16,4 0-4-16,-5 4 0 0,1 4 0 0,-1 0-8 16,-4 4 8-16,0 3-8 0,-4 1 8 0,4 4 0 0,-5 0 0 0,1 3 0 15,-1-3 0-15,1-4-8 0,4 4 0 0,-5-1 0 16,1-3 0-16,4-4 0 0,-4 0 0 0,4-4 0 16,0-8 0-16,0 0 0 0,0 0 0 0,0 0 0 0,0 0 0 15,4-8 0-15,0 0 0 0,5-4 0 0,-4 0 0 16,4 0 0-16,0 1 0 0,-1-5 0 0,1 0 0 15,0 0 0-15,4 4 0 0,-4-3 0 0,5 3 0 16,-1 0 0-16,-4 0 0 0,4 4 0 0,-4 0 0 16,0 0 28-16,0 4 3 0,0 0 1 0,0 0 0 15,0 8-32-15,-5 0 0 0,5 0 0 0,-5 4 0 16,1 0 0-16,-1 4 0 0,-4 0 0 0,5 0-10 16,-5 3 10-16,0 1 8 0,0 0-8 0,0 4 11 15,0-1-11-15,0 1 0 0,0 0 0 0,-5 0 0 16,1-1 0-16,4-3 0 0,-5 4 0 0,1-8 0 15,4 4-225-15,0-5-41 0</inkml:trace>
  <inkml:trace contextRef="#ctx0" brushRef="#br0" timeOffset="390">688 238 1279 0,'9'4'26'0,"-9"-4"8"0,5 4-34 15,4-4 0-15,-1 4 0 0,-3-4 0 0,4 0 104 16,0-4 15-16,0 4 2 0,4-4 1 0,-4 0 2 16,0-4 0-16,4 0 0 0,-4-4 0 0,4 0-55 0,1 1-10 0,3-5-3 0,-3 0 0 15,-1 0-30-15,0 0-6 0,5 1-2 0,-5-1 0 16,-4 4-18-16,5 0 0 0,-6 0 0 0,1 0 0 16,-4 4 40-16,-1 1 0 0,-4 7 1 0,0 0 0 15,0 0-23-15,0 0-5 0,0 0-1 0,0 0 0 16,-9-4 0-16,-4 0 0 0,0 4 0 0,-1 4 0 15,1 0 16-15,0 0 4 0,-1 3 0 0,1 1 0 16,-5 0-32-16,5 4 0 0,0 0 0 0,-1 4 0 16,1 0 18-16,0 3-2 0,-1 1-1 0,1 4 0 15,4-5 10-15,0 1 3 0,5 4 0 0,-1 0 0 16,1-5 0-16,4 1 1 0,4-4 0 0,1 0 0 16,-1-1-2-16,5-3-1 0,4 4 0 0,-4-4 0 15,5-4-13-15,-1 0-2 0,0 0-1 0,5-4 0 16,0-1-10-16,0-3 0 0,4-3 9 0,0-5-9 15,5 4 0-15,-1-4-20 0,1-4 4 0,4 0 1 16,0 0-106-16,5-4-22 0,-5-3-4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2:2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444 103 433 0,'0'0'18'15,"0"0"-18"1,0 0 112-16,0 0 20 0,0 0 3 0,0 0 1 16,0 0-52-16,0 0-9 0,0 0-3 0,0 0 0 15,0 0-4-15,0 0 0 0,0 0-1 0,0 0 0 16,0 0-9-16,-5-8-2 0,5 8 0 0,0 0 0 0,0 0-2 15,-4-4-1-15,4 4 0 0,0 0 0 16,-4 0-20-16,4 0-4 0,-9-4-1 0,9 4 0 0,-5-4-1 0,1 4-1 16,4 0 0-16,-13-4 0 0,8 4-3 0,-4 0-1 0,0 0 0 0,0 4 0 15,5-4-2-15,-5 4-1 0,0-4 0 16,-4 0 0-16,4 0-5 0,0 4-1 16,0 0 0-16,-4-4 0 0,4 0 11 0,-4 0 1 15,4 4 1-15,-4 0 0 0,-5-4-4 0,4 4-1 0,1-1 0 0,0-3 0 16,-5 4-2-16,5 4-1 0,-1 0 0 0,-3 0 0 15,3 0 2-15,1 4 0 0,0-4 0 0,-1 4 0 16,5-1-20-16,1-3 0 0,-6 4 0 0,10-4 0 16,-5 4 0-16,4 0 0 0,-3-4 0 0,3 0 0 15,5-1 0-15,0-3 0 0,0 4 0 0,-4 0 0 16,4 0 0-16,4-4 0 0,-4 4 0 0,0 0 0 16,5-4 0-16,-1 4 0 0,-4-4 0 0,4 4 0 15,1-5 0-15,4 1 0 0,0 4 0 0,0-4 0 16,-1 0 0-16,6 0 0 0,-1 0 0 0,0 0 0 0,1 4 0 15,-1 0 0-15,5-4 0 0,-5 4 0 0,0-4 0 16,1 4-16-16,4-1 4 0,-10-3 0 0,1 4 25 0,0-4 6 16,0 8 1-16,-4 0 0 0,-1 4-4 0,-4-4 0 15,4 3 0-15,-4 9 0 0,-4-4 20 0,4 0 3 16,-4-1 1-16,-5 1 0 0,0 0-23 0,0-4-4 16,0 3-1-16,0-3 0 0,-4 0-3 0,4-4-1 15,-4 4 0-15,4-5 0 0,-5 1-8 0,5-4 8 16,1 0-8-16,-6 0 8 0,5-4-8 0,-4 0 8 15,4 0-8-15,0-4 8 0,0 0-19 0,1-4-4 0,-1 0-1 16,4 0 0 0,1 0-28-16,-5 0-7 0,4-4-1 0,1 0 0 15,0 0-80-15,-1 0-16 0,1-3-3 0,-1 3-520 0,1-4-104 0</inkml:trace>
  <inkml:trace contextRef="#ctx0" brushRef="#br0" timeOffset="516">710 0 1332 0,'0'0'29'0,"0"0"7"0,0 0 0 0,5 8 1 0,-5 4-29 0,0-4-8 16,4 3 0-16,-4 1 0 0,0 8 104 0,0-4 20 16,0 7 4-16,0 1 1 0,-4 0-45 0,4 4-10 15,-5-1-2-15,1 5 0 0,0-5-6 0,-5 1-2 16,4 4 0-16,-4-1 0 0,0 1-22 0,-4 3-5 16,4-3-1-16,0 3 0 0,0-3-12 0,5-4-4 15,-5-1 0-15,5-3 0 0,-1 0-20 0,-4-9 0 16,5 5 0-16,-5-4 0 0,5 0 0 0,-1 0 0 15,1-5 0-15,-1 1 0 0,1-4 0 0,4 0 0 0,-5-4 0 16,5-4 0-16,0 0 0 0,0 0 0 0,5-8 0 16,4-4 0-16,0-4 0 0,-5 1 0 0,9-5 0 0,-4 0 0 15,0-3 0-15,4-1 0 0,1 4 0 0,-1-4 0 16,5 1 0-16,-5 7 0 0,1-4 0 0,-1 8 0 16,0-3 0-16,1 7 0 0,-6-4 0 0,6 4 0 15,-5 4 0-15,4 4 0 0,-4 0 0 0,0 4 0 16,0 0 0-16,-5 4 0 0,0 4 0 0,-4-1 0 15,0 5 0-15,0 0 11 0,0 8-1 16,-4-5 0-16,0 5-10 0,-1-4 0 0,1 4 0 0,-5 3 0 16,4-3 8-16,-3 0-8 0,3 3 8 0,5-7-8 15,-4 0-68 1,4-5-20-16,4-3-3 0,1-4-1 0,3 0-170 0,-3-4-34 0</inkml:trace>
  <inkml:trace contextRef="#ctx0" brushRef="#br0" timeOffset="840">977 667 1176 0,'4'-16'33'0,"-4"16"7"0,5-7-32 0,-1-1-8 0,-4 4 0 0,0 4 0 0,0 0 98 16,0 0 18-16,0 0 3 0,0 0 1 0,0 0-29 0,0 0-6 16,0 0-1-16,0 4 0 0,0 4-22 0,0-1-5 15,0 5-1-15,5 0 0 0,-5-4-28 0,0 4-7 16,4 0-1-16,-4-4 0 0,5-1 10 0,-1-3 2 16,5 4 0-16,0-8 0 0,4 0-4 0,-4 0 0 15,4-8 0-15,1 1 0 0,-1-1 7 0,0-4 1 16,5 0 0-16,0 0 0 0,-5-4-23 0,5 1-4 15,-5-5-1-15,5 4 0 0,-5-4-8 0,1 4 8 0,-1-3-8 16,-4 3 8-16,0 0 10 0,-5 0 2 0,1 4 0 0,-1 1 0 16,-4 3 9-16,-4 0 3 15,-1 0 0-15,-4 0 0 0,0 4-16 0,-4 0-4 16,0 4 0-16,-1 0 0 0,-3 0-4 0,-1 4 0 0,5 0-8 0,-5 0 12 16,5 0-12-16,-1 0 0 0,-4 4 0 0,5 0 0 15,0 0 0-15,4-1 0 0,0 1 0 0,0 0 0 16,0 4-10-16,0-4-8 0,9 4-2 0,-4-4 0 31,4 0-179-31,0-4-36 0,4 3-7 0,-4-3-2 0</inkml:trace>
  <inkml:trace contextRef="#ctx0" brushRef="#br0" timeOffset="1261">1341 545 1624 0,'0'0'46'0,"0"0"10"0,0 8-45 0,0 0-11 16,0 3 0-16,0 1 0 0,-4 4 69 16,-1 0 12-16,5 0 3 0,-4-1 0 0,-1 5-13 0,1 0-3 15,0 4 0-15,4-5 0 0,-5 1-22 0,5 0-5 16,0-4-1-16,0-5 0 0,0 1-25 0,5-4-6 16,-1 0-1-16,0-4 0 0,5 0-8 0,0-4 8 15,0 0-8-15,0-4 8 0,4 0 4 0,1-4 0 16,-1 0 0-16,5 0 0 0,-5-3-4 0,0-1 0 15,1-4 0-15,-1 4 0 0,-4 0 26 0,4-4 5 16,1 1 1-16,-6 3 0 0,1 0-20 0,-4 0-3 0,4 0-1 16,-5 4 0-16,5 1-16 0,-5 3 0 15,-4 4 0-15,0 0 0 0,0 0 10 0,0 0-2 0,5 0 0 0,-5 0 0 16,9 4-8-16,-9-4 0 0,0 3 0 0,4 5 0 16,1 0 0-16,-1 0 0 0,-4 0 0 0,4 0 0 15,1 0 34-15,-1-4 5 0,-4-4 1 0,0 0 0 16,5 4-13-16,-5-4-3 0,9 0 0 0,-5-4 0 15,9 0 7-15,-4-4 1 0,0 0 0 0,0-4 0 16,4 0-20-16,-4 1-3 0,5-5-1 0,-6 4 0 16,1-4-8-16,0 4 8 0,0 0-8 0,-4 4 8 15,-1 1-102 1,0-1-21-16,1 0-4 0</inkml:trace>
  <inkml:trace contextRef="#ctx0" brushRef="#br0" timeOffset="8495">555 1252 988 0,'0'0'41'15,"0"0"-33"1,0 0 92-16,0 0 19 0,0 0 3 0,0 0 1 16,0 0-35-16,0 0-6 0,0 7-2 0,0 1 0 15,0 4-42-15,-4-4-9 0,4 4-1 0,-5 0-1 16,1 0 2-16,-1-1 1 0,1 1 0 0,-1 0 0 15,1-4 17-15,-1 0 3 0,5 0 1 0,-4 0 0 0,0 0-20 0,4 0-4 0,-5-1-1 0,1-3 0 16,-1 4 2 0,5 4 1-16,-4-4 0 0,-1 4 0 0,1 0-29 0,-1 0 0 0,-3-1 0 15,3-3 0-15,5 4 0 0,0 0 0 0,-4-4 0 16,4 0 0-16,0-8 0 0,0 0 0 0,0 0 0 0,0 0 0 16,0 0 0-16,4-8 0 0,5 0 0 0,-5-4 0 15,5 0 0-15,-4 0 0 0,4-3 0 16,0-5 0-16,-1 4 13 0,1-4-3 0,0 5-1 0,0-5 0 15,0 0-9-15,0 0 8 0,0-3-8 16,4 3 8-16,-4 4-8 0,0-4 0 16,0 5-10-16,0-1 10 0,-5 8 0 15,5 0 18-15,0 0-2 0,-5 4-1 0,-4 4-15 0,0 0 9 0,9 4-9 0,-4 4 8 16,-1 0-8-16,-4 4 0 0,0 4 0 0,0-1 0 16,0 1 0-16,0 0 0 0,-4 4 0 0,4-5 0 15,-5 1 0-15,5-4-9 0,0 0 9 0,0 0 0 16,0-4-8-16,0 0 8 0,0-8 0 0,0 0 0 0,0 0-8 0,0 0 8 15,0 0 0-15,0 0 0 16,5-8-11-16,3 4 11 0,1-4-10 0,0 0 10 16,5-4 0-16,-6 0 0 0,1 0-8 0,5-7 8 15,-1 3 0-15,-4 0 0 0,4 0 0 0,1-3 0 16,3 3 0-16,-3 4 0 0,3-4 0 0,-3 0 0 0,3 8 0 16,-3 1 8-16,-1 3-8 0,0 0 10 0,-4 4-1 15,0 4 0-15,0 3 0 0,-4 1 0 0,-1 4-1 16,0 0 0-16,5 4 0 0,-9 4 0 0,0-5-8 0,0 5 0 15,0 0-10-15,0-4 10 0,0 3 0 0,-4-3 0 0,4 4 0 16,-5-4 0-16,5 0 0 16,-4-1 0-16,4-3 0 0,0 4 0 15,0-4-67-15,4-4-17 0,1-4-3 0</inkml:trace>
  <inkml:trace contextRef="#ctx0" brushRef="#br0" timeOffset="8932">1190 1216 936 0,'-4'4'26'0,"-1"0"7"0,1 4-33 0,-5 0 0 0,4 0 0 0,1 3 0 15,0-3 100-15,-1 4 14 0,-4-4 2 0,5 4 1 16,-1-4-13-16,1 0-2 0,4 0-1 0,-4-1 0 16,4-3-25-16,0-4-6 0,0 0-1 0,4 4 0 15,-4-4-29-15,4 4-5 0,1-4-2 0,4 0 0 16,0-4-33-16,-1 4 0 0,1-4 0 0,5-3 0 15,-5 3 8-15,-1-4-8 0,6 0 0 0,-1-4 0 0,0 0 14 0,1-4-1 16,-1 4 0-16,0-3 0 16,1-1 5-16,-5 0 1 0,4 0 0 0,-4 1 0 15,0-1-19-15,-5 4 8 0,-4 0-8 0,0 4 0 16,0 0 16-16,0 8-4 0,-9-4-1 0,5 0 0 16,-9 0 1-16,4 4 1 0,0 0 0 0,-5 4 0 15,1 0-1-15,0 0 0 0,-1 4 0 0,1 0 0 16,4 0 10-16,-4 0 2 0,4 4 0 0,-4-4 0 15,4 3 6-15,0 5 2 0,0 0 0 0,0 0 0 0,0 0-16 16,0-1-4-16,5 5 0 0,0 0 0 0,-5-4 0 16,4 3-1-16,1-3 0 0,-1 0 0 0,1 0 17 15,4-4 4-15,-5-1 1 0,5 1 0 16,5-4-52-16,-5 4-10 0,4-4-3 0,5-4 0 0,-4 4 7 0,4-4 1 0,-1 0 0 16,1 0 0-16,5-4-32 15,-6 0-7-15,6 0-1 0,-1 0 0 0,0-4-38 16,1 4-8-16,4 0-2 0</inkml:trace>
  <inkml:trace contextRef="#ctx0" brushRef="#br0" timeOffset="9458">1865 924 1868 0,'0'0'83'0,"0"0"17"16,0 0-80-16,0 0-20 0,0 0 0 0,0 0 0 15,0 0 96-15,0 0 16 0,0 0 4 0,0 0 0 16,0 0-65-16,0 8-13 0,-4 4-2 0,4-1-1 16,-5 5-7-16,1 4 0 0,0 0-1 0,-1 3 0 15,1 1 1-15,-1 0 1 0,1 3 0 0,-1 1 0 0,5 0 0 0,-4-5 0 16,-1 5 0-16,5 0 0 15,0-5-17-15,-4-3-3 0,4 0-1 0,0 0 0 0,-4-5-8 16,4-3-11-16,0 0 3 0,0 0 0 0,0-8-13 16,0 4-3-16,0-8 0 0,0 0 0 0,0 0 0 15,0 0-1-15,0 0 0 0,0 0 0 0,0 0 8 16,-5-8 1-16,-4 0 1 0,0 0 0 0,0 0 15 0,5 0 0 16,-9 0 0-16,4-4 0 0,0 5-29 15,0-1-3-15,-4 4-1 0,4-4 0 0,0 4 33 0,0 0-8 0,0 0 8 0,-4 0 0 16,8 4 0-16,-3 4 0 0,-1 0 0 0,0 0 0 15,4 4 26-15,-4 0 6 0,1 0 0 0,-1-1 1 16,4 5-19-16,-4-4-4 0,0 4-1 0,1-4 0 16,-1 4 11-16,4 0 3 0,-8 0 0 0,8-5 0 15,1 5 5-15,0-4 0 16,-1 4 1-16,5-4 0 0,0 4-13 0,5-4-4 0,-1 0 0 0,5-5 0 16,-5 5-12-16,5-4 8 0,0 0-8 0,4-4 0 15,-4 4 0-15,5-4 0 0,-5 4 0 0,4-4 0 16,0 0-31-16,5 0-12 0,-5 0-2 0,5-4-1 15,-5 4-224-15,1 0-45 0</inkml:trace>
  <inkml:trace contextRef="#ctx0" brushRef="#br0" timeOffset="9743">2087 1378 1409 0,'-4'8'60'16,"-1"0"-48"-1,5 4 76-15,-8-5 15 0,3 1 3 0,-4 0 1 16,5 0-47-16,-1 0-8 0,1 0-3 0,0-4 0 16,4-4-36-16,0 0-13 0,0 0 9 0,0 0-9 15,0 0-56-15,4-4-16 0,5 0-3 0,0-4-1 16,0 0-9-16,-1-4-3 0,1 0 0 0,-4-3 0 16,4 3 42-16,0 0 8 0,-1 0 2 0,-3-4 0 0,4 1 60 0,-5 3 13 0,5-4 3 0,-4 0 0 15,-1 0-1-15,0 1 0 0,1 3 0 0,-1 0 0 16,1 0 3-16,-5 4 1 0,4 0 0 0,-4 8 0 15,0 0 1-15,0 0 1 0,0 0 0 0,0 0 0 16,0 0-22-16,0 0-5 0,0 0-1 0,0 0 0 16,0 8-79-16,-4 4-16 0,4 0-3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6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9944 5648 12752 0 0,'0'0'280'0'0,"0"-14"56"0"0,-13 14 16 0 0,13 0 8 0 0,0 0-288 0 0,-14 0-72 0 0,1 0 0 0 0,13-13 0 0 0,-14 13 528 0 0,14 0 88 0 0,0 0 24 0 0,-13 13-1 0 0,13-13-207 0 0,0 0-40 0 0,-14 14-8 0 0,14-14 0 0 0,0 13 56 0 0,0-13 8 0 0,0 14 0 0 0,0-14 0 0 0,0 13 48 0 0,0 1 16 0 0,0-14 0 0 0,14 13 0 0 0,-1-13-256 0 0,1 14-56 0 0,-1-14-8 0 0,1 14 0 0 0,-1-14 104 0 0,14 0 24 0 0,0 0 0 0 0,0 0 0 0 0,0 0-56 0 0,0 0-8 0 0,0 0 0 0 0,14-14 0 0 0,-14 14 0 0 0,0 0 0 0 0,14-14 0 0 0,-1 14 0 0 0,-13 0-152 0 0,14-13-32 0 0,-1 13-8 0 0,1 0 0 0 0,13-14-64 0 0,0 14 64 0 0,0-13-64 0 0,-14 13 64 0 0,14-14 32 0 0,-13 14 0 0 0,-1 0 0 0 0,1 0 0 0 0,0-13 176 0 0,-1 13 40 0 0,1 0 8 0 0,-1-14 0 0 0,1 14-208 0 0,13 0-40 0 0,0-13-8 0 0,0 13 0 0 0,0-14-64 0 0,0 14 64 0 0,-14-13-64 0 0,14 13 64 0 0,1-14-64 0 0,-1 14 0 0 0,0-13 0 0 0,13-1 0 0 0,-13 1 0 0 0,0-1 0 0 0,14 1 0 0 0,-28-1 0 0 0,14 14 0 0 0,-13-13 64 0 0,-14-1-64 0 0,13 14 64 0 0,-13-13-64 0 0,0-1 80 0 0,1 14-80 0 0,-15 0 80 0 0,14 0-8 0 0,0 0 0 0 0,-13 0 0 0 0,13 0 0 0 0,-14 14 40 0 0,14-14 8 0 0,-13 13 0 0 0,13-13 0 0 0,-14 14-120 0 0,14-1 0 0 0,-13 1 0 0 0,13-1 0 0 0,0-13 0 0 0,0 14-120 0 0,13-14 40 0 0,-26 13 8 0 0,13-13 72 0 0,0 14 0 0 0,0-14-72 0 0,0 0 72 0 0,0 13 0 0 0,-14-13 0 0 0,14 0 0 0 0,0 14 0 0 0,-13-14 0 0 0,13 0 0 0 0,-13 13 0 0 0,13-13 0 0 0,0 14 0 0 0,0-14 0 0 0,0 0 0 0 0,0 0 0 0 0,0 13 0 0 0,13-13 0 0 0,-13 0-72 0 0,0 0 72 0 0,0 0 0 0 0,0 14 0 0 0,0-14 0 0 0,0 0 0 0 0,-13 0 0 0 0,13 0 0 0 0,-14 0 0 0 0,14 0 0 0 0,-13 0 0 0 0,-1 0 0 0 0,14 0 0 0 0,-13 0 0 0 0,-1-14 0 0 0,-13 14 0 0 0,27 0 0 0 0,-13 0 0 0 0,-1 0 0 0 0,1 0 0 0 0,-1 0 0 0 0,1 0 0 0 0,0 0 0 0 0,-14 0 0 0 0,13 0 0 0 0,1 0 0 0 0,-1 0 0 0 0,-13 0 0 0 0,0 0 0 0 0,0 0 0 0 0,0 0 0 0 0,0 0 0 0 0,0 0 64 0 0,0 0-64 0 0,0 14 64 0 0,0-1-64 0 0,-13-13 0 0 0,13 14 0 0 0,0-14 0 0 0,-14 13 0 0 0,14 1 0 0 0,0-14 0 0 0,0 13 0 0 0,-13-13-80 0 0,26 14 80 0 0,-13 0-96 0 0,0-14 96 0 0,0 0-96 0 0,0 13 96 0 0,14-13-96 0 0,-14 0 0 0 0,0 0-8 0 0,0 14 0 0 0,0-14 0 0 0,13 0 104 0 0,-13 0-96 0 0,0 0 96 0 0,0 13-96 0 0,0-13 96 0 0,0 0 0 0 0,0 0 0 0 0,14 14 0 0 0,-14-14 0 0 0,0 0 0 0 0,0 0 0 0 0,0 0 0 0 0,0 13-96 0 0,13-13 24 0 0,-13 14 8 0 0,0-14 0 0 0,14 0-128 0 0,-1 0-16 0 0,1 0-8 0 0,-1 0 0 0 0,1 0 216 0 0,-1 0-64 0 0,14 0 64 0 0,-13 0 0 0 0,-1-14 0 0 0,1 14 0 0 0,-1 0 0 0 0,1 0-64 0 0,-1 0 64 0 0,1 0 0 0 0,-14 0 0 0 0,13 0 0 0 0,-13 0 96 0 0,14 0 0 0 0,-1 0 8 0 0,1 0 0 0 0,-14 0-104 0 0,13 0 0 0 0,1-13 64 0 0,-1 13-64 0 0,14 0 0 0 0,-13-14 0 0 0,-1 14 0 0 0,1 0 0 0 0,-1-13 0 0 0,1 13 0 0 0,-1 0 0 0 0,14-14 0 0 0,-13 14 0 0 0,-1 0 64 0 0,1 0-64 0 0,-1 0 0 0 0,1 0 128 0 0,-1-13-16 0 0,1 13-8 0 0,-1 0 0 0 0,1 0-16 0 0,0 0-8 0 0,-14 0 0 0 0,13-14 0 0 0,-13 14-80 0 0,14 0 0 0 0,-14 0 72 0 0,0 0-72 0 0,0 0 0 0 0,0 0 72 0 0,0 0-72 0 0,0 0 0 0 0,0 0 96 0 0,0 0-96 0 0,-14 14 96 0 0,14-14-96 0 0,-13 0 80 0 0,13 0-80 0 0,-14 0 64 0 0,0 13-64 0 0,1-13 72 0 0,-1 0-72 0 0,1 0 80 0 0,-1 0-80 0 0,1 0 96 0 0,13 0-24 0 0,-14 0-8 0 0,1 0 0 0 0,-1 0 48 0 0,-13 0 8 0 0,14 0 0 0 0,-1 0 0 0 0,1 0-56 0 0,-1 0 0 0 0,-13 0-64 0 0,14 0 96 0 0,-14 0-96 0 0,13 14 88 0 0,-13-14-88 0 0,0 0 80 0 0,0 0-80 0 0,14 0 64 0 0,-14 0-64 0 0,0 0 64 0 0,0 0-64 0 0,0 0 0 0 0,13 0 72 0 0,-26 0-72 0 0,26 0 0 0 0,-13 0 72 0 0,-13 0-72 0 0,12 13 0 0 0,1-13 96 0 0,0 0-32 0 0,-13 14 0 0 0,13-14-64 0 0,-14 13 120 0 0,14 1-32 0 0,-13-14-8 0 0,-1 13 0 0 0,1-13-80 0 0,13 0 64 0 0,0 14-64 0 0,-14-14 64 0 0,14 13-64 0 0,0-13 0 0 0,0 0 0 0 0,0 0 0 0 0,0 14 0 0 0,0-14 0 0 0,0 0 0 0 0,0 0 0 0 0,0 13 0 0 0,13-13 0 0 0,-13 0 0 0 0,0 0 64 0 0,0 14-64 0 0,-13-14 0 0 0,13 13 0 0 0,-27-13 0 0 0,13 0 0 0 0,1 14 0 0 0,-1-1 0 0 0,1-13 0 0 0,-1 14 0 0 0,1-14 0 0 0,13 13 0 0 0,0-13 0 0 0,0 0 0 0 0,0 0 0 0 0,0 0 0 0 0,-1 0 0 0 0,15-13 0 0 0,-1 13 0 0 0,-13 0 0 0 0,14-14 0 0 0,-14 14 0 0 0,13-13 0 0 0,-13 13 0 0 0,0-14 0 0 0,0 14 0 0 0,0 0 0 0 0,-13 0 0 0 0,13 0 0 0 0,-14 0 0 0 0,1 0 0 0 0,-1 0 0 0 0,1 14 0 0 0,13-1 0 0 0,-14-13 0 0 0,1 14 72 0 0,13-1-8 0 0,0 1-64 0 0,-14-14 0 0 0,14 13-64 0 0,0-13 64 0 0,0 0 0 0 0,0 0 0 0 0,0 0 0 0 0,0 0 0 0 0,0 0 0 0 0,13 0 0 0 0,-26-13 0 0 0,13 13 0 0 0,0 0 0 0 0,0 0 0 0 0,0 0 0 0 0,0 0 0 0 0,0 13 0 0 0,0-13 0 0 0,0 14-64 0 0,0-1 64 0 0,13 1 0 0 0,-13-1 0 0 0,0 1 0 0 0,0-1 0 0 0,0 1 0 0 0,0-1 0 0 0,0 1 0 0 0,0-1 64 0 0,0 1-64 0 0,0-14-64 0 0,0 13 64 0 0,13-13-96 0 0,-13 14 96 0 0,0-1-96 0 0,14-13 96 0 0,-1 0-96 0 0,-13 0 96 0 0,14 14 0 0 0,-1-14 0 0 0,-13-14 0 0 0,14 14 0 0 0,-1 0 0 0 0,1 0 0 0 0,-1 0 0 0 0,-13 0 0 0 0,14-13 0 0 0,-1 13 0 0 0,1 0 0 0 0,-1 0 0 0 0,1 0 0 0 0,-1-14 0 0 0,1 14 0 0 0,-1 0 0 0 0,1 0 0 0 0,-1 0 0 0 0,1 0 0 0 0,-1 0 0 0 0,1 0 0 0 0,-1-13 0 0 0,1 13-64 0 0,-1-14 64 0 0,0 14 0 0 0,1-13 0 0 0,-1-1 0 0 0,1 1 0 0 0,-1 13 0 0 0,14-14 0 0 0,-13 1-64 0 0,-1-1 64 0 0,1 1 0 0 0,13-1 0 0 0,-14 1-64 0 0,1 13 64 0 0,-1-14-104 0 0,1 1 40 0 0,-1-1 64 0 0,1 14-80 0 0,-1 0 80 0 0,14-13 0 0 0,-13 13-72 0 0,-1 0 72 0 0,1 13 0 0 0,-1-13-72 0 0,14 0 72 0 0,-13 0 0 0 0,-1 0-72 0 0,14 0 72 0 0,0 0 0 0 0,0 0 0 0 0,0 0 0 0 0,0 0 96 0 0,0 0-24 0 0,0 0-136 0 0,0 0-32 0 0,0 0-8 0 0,14 14 0 0 0,-1-14 104 0 0,1 0 0 0 0,-1 13 0 0 0,1-13-72 0 0,13 0 72 0 0,-14 14 0 0 0,14-14 0 0 0,0 0-64 0 0,0 13 64 0 0,14-13 0 0 0,-14 0 0 0 0,14 0 0 0 0,-14 0 0 0 0,0 0 0 0 0,0 0 0 0 0,0 0-64 0 0,13 0 64 0 0,-13 0 96 0 0,0-13-16 0 0,0 13-8 0 0,14 0-72 0 0,-14 0 0 0 0,13 0-96 0 0,1-14 96 0 0,-1 14 0 0 0,1 0 0 0 0,-1 0 0 0 0,1-13 0 0 0,-1 13 0 0 0,1 0 0 0 0,0-14 0 0 0,-14 14 0 0 0,13-13 0 0 0,1-1 0 0 0,-1 14 64 0 0,1 0-64 0 0,-1-13 0 0 0,1 13 0 0 0,-1-14 0 0 0,1 14 0 0 0,-1 0 0 0 0,-13-13 0 0 0,14 13 0 0 0,-14 0 0 0 0,13 0 0 0 0,-13-14 0 0 0,-13 14 64 0 0,13-13-64 0 0,14 13 0 0 0,-14-14 0 0 0,0 14 0 0 0,0-13 0 0 0,13 13 0 0 0,1-14 0 0 0,-1 14 0 0 0,1-13 0 0 0,-1-1 0 0 0,1 1 64 0 0,-1-1 16 0 0,1-13 0 0 0,-1 14-80 0 0,-13-1 0 0 0,14 0 0 0 0,-14 14 0 0 0,13-13 0 0 0,-12-1 0 0 0,-1 1 0 0 0,13-1 0 0 0,-13 14 0 0 0,0-13-88 0 0,0 13 24 0 0,14-14 0 0 0,-14 14 64 0 0,0 0 0 0 0,0-13 0 0 0,0 13 0 0 0,13-14 0 0 0,-13 14 88 0 0,0-13-24 0 0,14-1 0 0 0,-14 1-64 0 0,0-1 0 0 0,0 1 0 0 0,0-1 64 0 0,13 1-64 0 0,-13-1 0 0 0,1 14 0 0 0,-1-13 0 0 0,0-1 0 0 0,0 14 0 0 0,0 0 0 0 0,0-13-88 0 0,0 13 88 0 0,0 0-80 0 0,13 0 80 0 0,-13-14-80 0 0,0 14 80 0 0,0 0 0 0 0,0-13 0 0 0,0 13 0 0 0,0-14 0 0 0,-13 14 0 0 0,-1 0 0 0 0,14-13 0 0 0,-13-1 0 0 0,-1 14 96 0 0,1 0-16 0 0,-1-13-8 0 0,1 13-72 0 0,-1 0 0 0 0,1 0 0 0 0,-1-14 0 0 0,1 14 0 0 0,-1 0 0 0 0,14 0 0 0 0,-13 0 0 0 0,0 0 0 0 0,-1 0 0 0 0,1 0 0 0 0,-1 0 0 0 0,14 0 0 0 0,-13 14 0 0 0,-1-14 0 0 0,14 0 0 0 0,-13 0 0 0 0,-1 0 0 0 0,1 0 0 0 0,-1 0 0 0 0,1 13 0 0 0,-1-13 0 0 0,1 0 0 0 0,13 0 0 0 0,-14 0 0 0 0,-13 14 0 0 0,14-14 0 0 0,-1 0 0 0 0,1 0 0 0 0,-1 13-88 0 0,-13-13 24 0 0,14 0 0 0 0,-1 0 64 0 0,-13 14 0 0 0,14-14 0 0 0,-14 0 0 0 0,13 13-224 0 0,-13-13-24 0 0,14 14-8 0 0,-14-14 0 0 0,13 0-216 0 0,-13 13-40 0 0,0-13-16 0 0,0 0 0 0 0,0 14-1688 0 0,-13-14-344 0 0,-1 27-64 0 0,-13-14-8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2:30.9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222 0 1698 0,'0'0'72'16,"-9"4"-58"-1,4 0 88-15,-3 0 18 0,-1 0 3 0,-5 4 1 0,5-4-39 0,-4 0-7 16,0 4-2-16,-1 3 0 16,1-3-14-16,0 0-3 0,0 0-1 0,-1 0 0 15,1 0-6-15,0 0-2 0,4 4 0 0,-5-1 0 16,10-3-30-16,-5 0-7 0,5 0-1 0,-1 0 0 15,1 0-4-15,4 0-8 0,0 0 11 0,0-8-11 16,4 4 0-16,1 0-9 0,-1 0-1 0,5 0 0 16,4-4-27-16,1-4-6 0,3 4-1 0,-3-4 0 15,8 0-38-15,0-4-8 0,0 0-2 0,5 4 0 16,-5-4-29-16,5 0-7 0,-1 4 0 0,1-4-1 16,-5 0 52-16,0 4 10 0,-4-3 3 0,0-1 0 0,0 0 64 0,-9 4 0 15,4-4 11-15,-4 4-1 0,0 0 46 0,-5 0 8 0,1 4 3 16,-5 0 0-16,0 0 9 0,0 0 1 0,0 0 1 0,0 0 0 15,0 0-3-15,0 0-1 16,-9 4 0-16,0 0 0 0,-4 0-27 0,-1 4-6 0,5-4-1 0,-4 4 0 16,0 0-17-16,-1 3-4 0,1-3-1 0,4 0 0 15,-4 4 13-15,4-4 2 0,5 4 1 0,-1-4 0 16,1-4-34-16,4-4 0 0,0 8 0 0,4-5 0 16,5 1 0-16,-5-4 0 0,10 0 0 0,-1 0 0 15,0-4-16-15,1 1-9 0,-1-1-3 0,0-4 0 16,1 0 28-16,-1 0 0 0,0-4 0 0,-4 4 0 15,5-4 0-15,-6 4 0 0,1 1 0 0,0-5 0 16,0 4 0-16,0 0 8 0,-5 0 0 0,1 0 0 16,-1 4 9-16,-4 4 3 0,0 0 0 0,0 0 0 15,0 0-10-15,0 0-2 0,0 0 0 0,0 0 0 16,0 0-8-16,5 8 8 0,-5 0-8 0,0 0 8 16,-5 0-8-16,5 0 0 0,-4 0 0 0,-1 3 0 15,1-3-10-15,4 0-1 0,0 0 0 0,-4-4 0 16,4 4-42-16,0-8-9 0,4 8-2 0,-4-8 0 15,0 0-169-15,4-4-35 0,5-4-6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2:31.1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 8 2098 0,'4'-4'93'0,"0"0"19"0,-4 4-89 0,0 0-23 0,0 0 0 0,0 0 0 16,5 4 97-16,-5 4 15 0,0 3 4 15,-5 5 0-15,1 0-52 0,0 4-11 0,-5 0-1 0,0 3-1 16,4 5-12-16,-3 0-3 0,-1-1 0 0,4 1 0 16,-4-1-3-16,0 1-1 0,1-4 0 0,3 3 0 15,-4-3-32-15,5 0 0 0,-1-1 0 0,1-3 0 16,-1 4-148-16,1 0-29 16,4-1-7-16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2:25.8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542 399 1151 0,'0'8'48'0,"0"4"-38"15,0 4 95-15,-4 7 19 0,4 1 4 0,-5 8 1 16,5-5-52-16,-4 9-10 0,4-1-3 0,-5 1 0 15,1-1-19-15,0-3-4 0,4 4-1 0,-5-5 0 16,1-3-4-16,-1-1 0 0,1-3-1 0,-1-4 0 16,1 0-11-16,-5-5-1 0,5 5-1 0,-5-4 0 15,4 0-10-15,-4-4-1 0,5-1-1 0,-5 5 0 16,5-8-10-16,-1 4 0 0,1-4 0 0,-1-4 0 16,5-4-11-16,0 0-1 0,0 0 0 0,0 0 0 15,0 0-7-15,0-8-1 0,0 0-1 0,5-8 0 16,-1-4 12-16,1 1 9 0,-1-1-12 0,1-8 12 15,3 1 0-15,-3-5 0 0,4 1 10 0,-5-5-2 16,5 0-8-16,0 1 8 0,0-1-8 16,-5 1 8-16,5-1 0 0,0 5 1 0,0-1 0 0,0 1 0 15,0-1 3-15,4 0 0 0,0 5 0 0,5-1 0 0,-5 0 14 16,5 1 3-16,0 3 1 0,0-3 0 0,4 3-3 0,-4 0-1 16,4 0 0-16,0 5 0 0,-4 3 11 0,0 4 3 0,-1 4 0 0,-3 0 0 15,4 8-26-15,-5 4-5 16,-4 0-1-16,0 8 0 0,0 0-8 0,-5 4 8 0,0 3-8 0,1-3 8 15,-5 4-8-15,-5 0 0 16,1-1 0-16,-5 1 0 0,0 4 0 0,0-4 0 0,-4 3 0 0,0 1 0 16,-1 0 8-16,1-1 0 0,-5 1 0 0,0 0 0 15,1-5-8-15,3 5 0 16,-3-4 0-16,3 0 0 0,-3-1 0 0,3-7 0 0,1 4 0 0,4-8 0 16,0 0-16-16,0-4-3 0,0 0 0 0,9-4 0 15,0 0-113-15,0 0-22 16,0-8-5-16</inkml:trace>
  <inkml:trace contextRef="#ctx0" brushRef="#br0" timeOffset="389">1173 340 1146 0,'9'-4'32'0,"0"0"8"15,-9 4-32-15,0 0-8 0,0 0 0 0,0 0 0 16,0 0 113-16,0 0 22 0,0 0 4 0,-9 4 1 15,-4 4-52-15,4 0-11 0,-9 0-1 0,5 4-1 16,-5-1-15-16,0 1-2 0,5 4-1 0,-5 0 0 0,5-4-9 16,-5 3-3-16,5 1 0 0,-1 0 0 0,1-4-25 0,4 4-4 0,0-4-2 15,0-1 0-15,5-3-14 16,4 0 11-16,0 0-11 0,0-8 10 0,9 0-10 0,0-4 0 16,-1 0-10-16,6-4 10 0,4-4-8 0,-5 1 8 0,5-5 0 15,-1 0-9-15,1 0 9 0,0-4 0 16,0 1 0-16,-1 3 0 0,-3 0 8 0,4 0 8 0,-5 1 0 0,0-1 1 15,1 4 6-15,-6 4 1 0,1-4 0 0,0 4 0 16,-4 4 3-16,-5 4 1 0,0 0 0 0,0 0 0 16,0 0-4-16,0 0-1 0,0 8 0 0,0 0 0 15,-5 0 5-15,5 4 0 0,-4 0 1 0,-1 0 0 16,1 3-29-16,-5-3 0 0,5 4 0 0,-5 0 0 16,0 4 0-16,4-5 0 0,1 5 0 0,-1-4 0 15,1 0-28-15,0-1-11 0,-1 1-2 0,5-4-1 16,0 0-214-16,0-4-44 0</inkml:trace>
  <inkml:trace contextRef="#ctx0" brushRef="#br0" timeOffset="614">1635 0 1638 0,'0'-7'72'0,"0"7"16"16,0 0-71-16,0 0-17 0,0 0 0 0,0 0 0 15,0 0 68-15,0 0 11 0,0 7 1 0,-5 1 1 16,5 8-33-16,-4 0-8 0,0 0 0 0,-1 7-1 16,1 1 9-16,-1 4 3 0,1 3 0 0,-5 1 0 0,0-1-11 0,0 1-1 15,0 0-1-15,-4-5 0 0,0 5-10 0,-5-1-1 16,5 1-1-16,-5 0 0 16,4-1-118-16,-3-3-23 0,3 3-5 0,1-7 0 15,0 0-129-15,-1-4-26 0</inkml:trace>
  <inkml:trace contextRef="#ctx0" brushRef="#br0" timeOffset="1231">1306 462 1483 0,'0'-11'65'0,"0"-5"15"0,0 8-64 0,5 0-16 0,-5 0 0 0,4 0 0 16,1 0 82-16,-1 4 14 0,0-4 2 0,5 4 1 16,0-3-12-16,5 3-3 0,-6 0 0 0,10-4 0 15,0 4-32-15,0 0-6 0,-1 0-2 0,6 0 0 16,-1 0-25-16,-4 0-6 0,-1 4-1 0,1-4 0 15,0 4-12-15,-5 4 9 0,1-4-9 0,-1 4 8 16,0 0-19-16,-4 4-4 0,0 0-1 0,0 4 0 16,0-5-19-16,0 9-4 0,-5-4-1 0,5 0 0 15,-5 0-40-15,1 4-8 0,-1-1-1 0,-4 1-1 16,5-4 35-16,-5 4 7 0,0 0 2 0,0-5 0 16,0 1 37-16,0 0 9 0,0-4 0 0,-5 4 0 15,5-4 26-15,0 0 7 0,-4-4 2 0,4 4 0 16,0-8-11-16,0 0-3 0,0 0 0 0,0 0 0 15,0 0-11-15,0 0-2 0,0 0-8 0,0 0 12 16,0 0-12-16,0-8 0 0,0 0 0 0,0-4 0 16,4-4 8-16,1 0 4 0,-1 1 2 0,5-9 0 0,-4 4 14 15,3 0 4-15,1-3 0 0,0 3 0 0,0 0-32 16,0 4 8-16,-5 1-8 0,5 3 0 0,0 0 0 0,-4 4 0 16,-1 0-12-16,-4 8 12 0,9-4 0 0,-9 4 0 0,0 0 0 15,0 0 0-15,0 0 8 0,4 0 3 0,-4 0 0 16,9 0 0-16,-4 0-11 0,4 0 0 0,-5 4 0 15,5 0 0-15,0-4 0 0,0 4 0 0,4 0 0 0,-4 0 0 16,4 0 12-16,1 0-4 0,3 0 0 0,-3 0 0 16,-1 0 0-16,5 0 0 0,4 0 0 0,-4-4 0 15,-1 3-8-15,-3-3 8 0,4 0-8 0,-1 0 8 16,-3 0-8-16,-5-3 12 0,4-1-12 0,-9 0 12 16,5 0 3-16,-4 0 1 0,-5 0 0 0,0 4 0 15,0 0 17-15,0 0 4 0,0 0 1 0,-9-4 0 16,-5 0 2-16,-3 4 0 0,-1 0 0 0,0 0 0 15,-4 4-25-15,4 4-5 0,-4-4-1 0,0 4 0 16,4-1-1-16,0 5-8 0,0 0 12 0,1-4-4 16,3 4 1-16,1 0 0 0,4 4 0 0,0-9 0 15,5 5-9-15,-1-4 0 0,1 4 0 0,4-8 0 16,0-4-26-16,9 8-7 0,0-4-2 0,0-4 0 16,4 0-195-16,0 0-39 0,5-4-8 0</inkml:trace>
  <inkml:trace contextRef="#ctx0" brushRef="#br0" timeOffset="1454">2124 482 918 0,'0'0'81'16,"0"0"-65"0,0 0 106-16,0 0 21 0,8 0 4 0,-8 0 1 0,9 0-26 15,-4-4-5-15,4 0-1 0,-1-4 0 0,1 0-6 16,-4-3-2-16,4-1 0 0,4 0 0 0,-4 0-16 0,4-4-3 0,1 0-1 16,-1 1 0-16,5-1-12 0,-1 0-4 0,1 4 0 0,0-4 0 15,0 5-17-15,-1-1-4 16,6 0-1-16,-6 0 0 0,1 4-29 0,0 0-5 0,-5 4-2 15,-4 4 0-15,0 0-14 0,-9 0 0 0,5 8 0 0,-5 0 0 16,0 0 0-16,-5 4 0 0,-4 4 0 0,5-5 0 16,-10 5-21-16,6 4-1 0,-6 0 0 0,5-4 0 15,-4 3-117 1,4 1-23-16,0-4-5 0</inkml:trace>
  <inkml:trace contextRef="#ctx0" brushRef="#br0" timeOffset="1714">2799 0 953 0,'-9'48'40'16,"-5"-1"-32"-1,1-7 192-15,0-1 39 0,4 1 7 0,-4-5 2 16,-1 1-122-16,5-5-24 0,0 1-5 0,-4-1-1 16,4 1-51-16,-4-4-10 0,4 3-3 0,-4-3 0 15,-1 0-77-15,6-5-16 0,-1 1-3 0,0-4-1 16,0-5-131-16,4-3-27 0,1 0-5 0</inkml:trace>
  <inkml:trace contextRef="#ctx0" brushRef="#br0" timeOffset="1862">2470 360 1409 0,'22'-4'60'0,"0"0"-48"16,5 0 92-16,4 0 18 0,0 0 4 0,5-4 1 16,-5 4-85-16,4 0-17 0,-4 0-3 0</inkml:trace>
  <inkml:trace contextRef="#ctx0" brushRef="#br0" timeOffset="6261">143 960 1516 0,'0'0'32'0,"0"0"6"16,0 8-30-16,-5 0-8 0,1 0 0 0,4-1 0 16,-5 5 77-16,5-4 15 0,-4 4 2 0,4 0 1 15,-5 4-15-15,5 3-2 0,-4 1-1 0,-1 0 0 16,1 4-17-16,0-1-4 0,-1 5-1 0,1 0 0 16,-1-1-24-16,1 5-5 0,-5-5-1 0,4 1 0 0,-3-4 19 0,-1-1 3 15,4 1 1-15,-4-4 0 0,5 0-29 16,-5-1-6-16,5-3-1 0,-5 0 0 0,4-4-12 0,1 0 0 0,4-1 0 15,-5-3 0-15,5-4 0 0,0-4 0 0,0 0 0 0,0 0 0 16,0 0 0-16,0 0-12 0,0 0 12 0,0 0-13 16,0 0 13-16,0 0 0 0,0 0 0 0,5-8 0 15,-1 0 0-15,1-3 10 0,-1 3-2 0,-4-4 0 16,9 0-8-16,-5 4 0 0,5-4 0 0,0 4 0 16,0-3 0-16,0-1 0 0,0 4 0 0,4-4 0 15,-4 8 0-15,4-4 8 0,-4 4-8 0,5 0 8 16,-5 0 1-16,-1 4 0 0,6 0 0 0,-1 0 0 15,-4 4-9-15,0 0 0 0,4 4 9 0,-4-4-9 16,0 4 8-16,0 0-8 0,0-4 8 0,0 4-8 16,-5 0 9-16,5-1-9 0,-5 5 12 0,1-4-12 15,-5 0 15-15,4 4-4 0,-4 0-1 0,0 0 0 16,0-1-2-16,-4 1-8 0,-1 4 12 0,1 0-4 16,-1-4-8-16,1 4 0 0,-5-1 0 0,5-3 0 15,-1 4-32-15,1-8-9 0,-1 4-2 0,1-4 0 16,4-8-240-16,0 0-48 0</inkml:trace>
  <inkml:trace contextRef="#ctx0" brushRef="#br0" timeOffset="6442">578 1363 2370 0,'0'0'67'0,"0"0"15"0,0 0-66 15,-5 7-16-15,1 1 0 0,-1 0 0 0,1-4 72 0,4 4 12 16,-4 0 1-16,-5 4 1 0,4-4-33 0,1 4-6 0,-5-1-2 0,4 1 0 15,-3 0-29-15,3 0-7 0,-4 4-1 0,5-4 0 16,-5-5-21-16,9 5-5 0,-4-4-1 0,4-8 0 16,0 0-239-16,0 0-48 15</inkml:trace>
  <inkml:trace contextRef="#ctx0" brushRef="#br0" timeOffset="6589">738 1189 1831 0,'0'0'38'0,"0"0"9"0,0 0-38 0,0 0-9 0,0 0 0 0,0 0 0 16,0 0 106-16,0 0 19 0,0 0 4 0,-9 0 1 16,4 4-79-16,-4 0-16 0,5 0-3 0,-5 0-1 15,5 4-31-15,-1-5-10 0,1 5 0 0,-1-4 0 16,5 4-150-16,0-4-31 0,0-4-5 0</inkml:trace>
  <inkml:trace contextRef="#ctx0" brushRef="#br0" timeOffset="6890">893 1272 1238 0,'0'0'52'16,"-4"8"-41"0,-1 0 130-16,5-1 27 0,-9 1 4 0,5 0 2 15,-5 0-62-15,5 0-12 0,-5 0-2 0,0 0-1 0,0 0-29 16,5 0-5-16,-5-1-2 0,0 1 0 16,0 0-16-16,0-4-3 0,0 4-1 0,5 0 0 0,-1 0-29 0,1 0-12 15,4-4 8-15,0 4-8 0,0 0 0 0,4-1 8 0,1 1-8 16,-1-4 0-16,1 4 0 0,-1 0 0 0,5 0 8 0,-5 0-8 15,5 4 12-15,-4-4 0 0,4 0 0 0,-5-1 0 16,0 1 9-16,1 0 3 0,-1 0 0 0,-4 0 0 16,0 4 3-16,0-4 1 0,0 4 0 0,-4-1 0 15,4 1-8-15,-9 4-2 0,5-4 0 0,-1 0 0 16,-4 4-10-16,0-5-8 0,0 5 12 0,-4-4-12 16,4-4 0-16,0 0 0 0,-4 0 0 0,4 0-12 15,0-8-32-15,5 0-7 0,4 0-1 16,-9-8 0-16,4-4-246 0,5-4-50 0</inkml:trace>
  <inkml:trace contextRef="#ctx0" brushRef="#br0" timeOffset="7475">1244 1031 2428 0,'0'0'51'0,"0"0"10"16,0 0-49-16,0 0-12 0,4 8 0 0,-4 0 0 15,0 7 51-15,0 1 7 0,-4 4 2 0,0 0 0 16,-1 3-4-16,-4 1 0 0,0 8 0 0,1-5 0 16,-1 5-38-16,0-4-8 0,-5 3-2 0,1-3 0 0,0 3-8 15,-1-3 8-15,1 0-8 0,0-1 8 0,4-3-8 16,-4 4 0-16,4-5 0 0,0-3 0 16,-4 4-43-16,4-8-10 0,0 3-3 0,0-3 0 15,0-4-73-15,0-4-15 0,0 0-4 0,0-4 0 16,0-4 23-16,-4 0 4 0,4-4 1 15,9 4 0-15,-4-4 6 0,-1-8 2 0,1 4 0 0,-1-8 0 0,5 4 89 0,5 1 23 0,-1-5 0 0,1 0 0 16,-1 0 0-16,1 4 8 0,-1-3 0 0,1-1 0 16,-1 4 29-16,0 0 6 0,1 0 1 0,4 4 0 15,-5-4 6-15,1 5 2 0,-1-1 0 0,5 4 0 16,-5 0-16-16,5 0-4 0,0 0 0 0,0 0 0 16,0 4 0-16,4 0 0 0,-4 0 0 0,0 0 0 15,0 0-16-15,4 0-3 0,-4 4-1 0,4-4 0 16,1 4-3-16,-5-4-1 0,8 4 0 0,-8 0 0 15,5 0 4-15,-5-4 0 0,4 8 0 0,-4-4 0 16,0-1 67-16,-5 1 13 0,5 0 4 0,-5 0 0 16,1 4-16-16,-5 0-4 0,4 0 0 0,-4 4 0 15,0-4-44-15,0 4-10 0,0-1-2 0,0-3 0 16,0 4 16-16,0-4 4 0,0 0 0 0,0-8 0 16,0 0-32-16,0 0-8 0,9 4 0 0,-4-8 0 15,8 0 0-15,-4-4 8 0,4-4-8 0,-4-4 8 16,4 5-8-16,1-5 0 0,-1 0 0 0,-4 4 0 15,0-4 8-15,-5 5 0 0,1-1 0 0,-5 0 0 16,0 4 3-16,-5-4 1 0,1 4 0 0,-1 0 0 16,-4 4 16-16,5 0 3 0,-9 0 1 0,4 4 0 0,0 0-32 15,-4 0 0-15,4 4 0 0,-5 0 0 16,5 0-26-16,1 0-11 0,-6 4-3 0,5-4 0 16,0 4-115-16,5 0-23 0,-5 0-5 0</inkml:trace>
  <inkml:trace contextRef="#ctx0" brushRef="#br0" timeOffset="7679">1417 1536 1713 0,'9'0'48'0,"4"-4"12"0,-4-4-48 0,0 4-12 16,5-3 0-16,-1-1 0 0,0 0 143 0,-4-4 26 0,4 0 6 0,1 0 1 16,-5-4-71-16,4 5-13 0,0-5-4 0,1 4 0 15,-1 0-19-15,-4 0-4 0,0 0-1 0,0 1 0 16,-1 3-26-16,1-4-6 0,0 4 0 0,0 0-1 15,0 4-61-15,0 4-12 0,0-4-2 16,-5 4-1-16,5 4-126 0,0 0-25 0,-5 0-4 16</inkml:trace>
  <inkml:trace contextRef="#ctx0" brushRef="#br0" timeOffset="8061">1759 1422 1500 0,'0'0'31'0,"0"0"8"15,0 0-31-15,0 0-8 0,0 0 0 0,0 8 0 16,-4 0 59-16,-1-1 10 0,5 1 3 0,0 0 0 16,-4 0-16-16,4 0-4 0,0 0 0 0,4 0 0 15,-4 0 10-15,5-4 2 0,-5-4 0 0,4 8 0 16,1-4 1-16,-1-1 1 0,5-3 0 0,-4 4 0 0,3-4-10 16,1-4-1-16,0 4-1 0,-4-3 0 15,3-1-27-15,1-4-6 0,0 0-1 0,0 0 0 16,-4 0 16-16,8-4 4 0,-4 4 0 0,0-4 0 0,0 5-20 0,-1-5-3 0,1 0-1 15,0 4 0-15,-4-4 26 0,4 4 5 0,-1 0 1 16,1 0 0-16,-4 0-20 0,4 1-3 0,-5 3-1 0,-4 4 0 16,0 0 7-16,0 0 1 0,0 0 0 0,0 0 0 15,0 0-32-15,0 0 0 0,0 0 0 16,0 0 0-16,0 4 11 0,4 3-11 0,-4 1 12 16,0 4-12-16,-4 0 0 0,4 0 0 0,-4 4 0 0,-1 0 0 15,-4 3 9-15,0 1-1 0,1 8-8 0,-6-1 12 16,-4 5-12-16,1-1 9 0,-1 5-9 0,0-1 8 15,-4 1-8-15,0 0 0 0,0-1 0 0,-5-3 0 16,5-1-12-16,-5 1-5 0,0-5-1 0,1-3 0 16,-5 4-90-16,-5-12-17 0,1 3-4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1T16:47:13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277 328 619 0,'0'0'26'0,"0"-4"-26"16,-5 0 120-16,5 0 20 0,-4 0 3 0,-1 0 1 15,5 4-53-15,-4-8-11 0,-1 0-1 0,5 5-1 16,-4-5-10-16,4 8-1 0,-4-4-1 0,-1 0 0 16,5 4-15-16,-4-8-3 0,-1 0-1 0,-4 4 0 15,9 4-27-15,-4-4-6 0,-1 0-1 0,-3 4 0 16,3-4 31-16,-4 4 5 0,0 0 2 0,1 0 0 16,-1 0-11-16,0 0-3 0,0 4 0 0,-4 0 0 15,4 4-7-15,0 0-2 0,0 4 0 0,0-4 0 16,0 7-16-16,0-3-3 0,0 0-1 0,0 0 0 15,1 0-8-15,-1 4 0 0,0-1 9 0,0-3-9 16,0 4 0 0,5 0 0-16,-1-4 0 0,1-1 8 15,-1 1-8-15,5 0 0 0,-4 0 0 16,8 0 0-16,-4 0 0 0,5-4 0 0,-1-1 0 0,5 5 8 16,-5-4-8-16,5 0 12 0,-4 0-4 0,4-4 0 0,-5 4-8 0,1-4 0 0,3 0 8 0,-3 0-8 0,4-4 8 0,0 4-8 15,0 0 8-15,-1-4-8 0,1 4 0 0,0-4 8 0,5-4-8 0,-6 4 0 16,1 0 0-16,5 0 8 0,-5 0-8 0,4 0 0 15,-4 0 0-15,0-4 0 0,-1 0 0 0,1 4-12 16,0-4-3-16,-4 4-1 0,4-4 0 0,-1 4 0 31,-3-4-32-31,-1 0-8 0,-4 4 0 0,5-8-1 0,-1 4-16 16,1-4-3-16,-1 4-1 0,-4 4 0 0,9-8-12 0,-9 8-3 16,4-4 0-16,-4 4 0 0,0 0 26 0,5-8 5 15,-5 8 1-15,0 0 0 0,4-3 41 0,-4 3 9 0,0 0 2 0,5-8 0 16,-5 8 8-16,4-4 0 0,-4 4 8 0,5-4-8 15,-5 4 42-15,9-8 4 0,-5 4 1 0,-4 4 0 16,4-8 13-16,-4 8 4 0,5-8 0 0,-5 8 0 16,0 0-10-16,4-8-2 0,-4 8 0 0,0 0 0 15,0 0-1-15,5-8-1 0,-5 0 0 0,4 1 0 16,-4-1-33-16,0 0-6 0,5 4-2 0,-5-8 0 16,0 4 20-16,0 0 4 0,0-4 1 0,0 0 0 15,0 5-4-15,-5-5-1 0,5 0 0 0,0 4 0 16,-4-4-15-16,4 4-3 0,0 4-1 0,-5-4 0 15,5 8-2-15,0 0 0 0,0 0 0 0,0 0 0 16,0-8 0-16,0 1-8 0,-4-1 12 0,4 8-4 16,0 0 0-16,0 0 0 0,0 0 0 0,0 0 0 0,0 0 12 15,0 0 3-15,0 0 0 0,0 0 0 0,0 0-23 16,0 0 0-16,0 0 0 0,0 0 0 0,0 0 12 0,0 0-3 16,0 0 0-16,0 0 0 0,0 0-9 0,0 0 0 15,0 0 0-15,-5 12 0 0,5-5 8 0,-4 1-8 16,0 4 8-16,4-4-8 0,-5 0 16 0,5 4-1 0,-4 0-1 15,-1 3 0-15,5-3 0 0,0 0 0 0,0 0 0 0,-4 4 0 16,4-8-1-16,0 4 0 0,0-1 0 0,4-3 0 16,-4 4-2-16,0 4-1 0,0 0 0 0,0-4 0 15,5-1-10-15,-5 1 0 0,0 4 0 0,4-8 8 16,-4 0-8-16,5 0 0 0,-5 0 0 0,0-1 0 16,4 1 0-16,-4-4-14 0,0 4 3 0,0-8 1 15,4 4-19-15,-4-4-4 16,0 0-1-16,0 0 0 0,0 4-36 0,0-4-7 0,5 4-2 0</inkml:trace>
  <inkml:trace contextRef="#ctx0" brushRef="#br0" timeOffset="348">650 245 1483 0,'0'0'65'0,"0"0"15"0,-5 0-64 16,1 4-16-16,-5-4 0 0,0 8 0 0,5 0 70 0,-5 0 11 0,0 4 3 16,0 3 0-16,0-3-40 0,0 4-8 15,-4 0-2-15,9-8 0 0,-5 4 17 0,0-9 3 0,0 5 1 0,4 0 0 16,-3 0-4-16,8 0-1 0,-5 0 0 0,1 4 0 15,4 0-31-15,0-4-7 0,4-1 0 0,-4 5-1 16,5-4-1-16,-5 0 0 0,4 0 0 0,0 0 0 16,1 0-10-16,-1-4 12 0,5 0-12 0,-4 0 12 15,4 0-12-15,-1 0 0 0,1-1 0 0,0-3 0 16,-4 0 0-16,3 4-17 0,-3-4 4 0,-5 0 1 31,9 0-35-31,-9 0-6 0,9 0-2 0,-9 0-605 0,9-4-122 0</inkml:trace>
  <inkml:trace contextRef="#ctx0" brushRef="#br0" timeOffset="705">765 336 1045 0,'0'0'44'16,"0"0"-36"-1,0 8 130-15,-4-4 26 0,-1 4 4 0,1 0 2 16,-1-1-68-16,1 5-14 0,0-4-2 0,-5 0-1 16,4 0-32-16,1 0-6 0,-1 0-2 0,-3 0 0 0,3 0-21 0,1 3-5 15,-1 1-1-15,-4 0 0 0,9 4 19 0,-4-4 4 0,4-4 1 0,0 3 0 16,0-3-22-16,4 0-5 0,1 0-1 0,-1 0 0 16,-4-4-5-16,9 4-1 0,-4-4 0 0,3 0 0 15,-3 0 21-15,8 0 4 0,-4-4 1 0,0 4 0 16,4-4-34-16,-4 0 0 0,0 0 0 0,4 0 0 15,1-4 0-15,-5 4 0 0,-1-4 0 16,6 4-12-16,-1-4 12 0,-4 0 0 0,0 4 0 0,0-4 0 16,0 0 8-16,0 0-8 0,-1 4 0 0,-3-4 0 15,4 4-12-15,-5 0-5 0,1 0-2 0,-5 4 0 16,4 0-113 0,0-4-24-16,1 0-4 0</inkml:trace>
  <inkml:trace contextRef="#ctx0" brushRef="#br0" timeOffset="1096">1054 549 1624 0,'0'0'46'0,"0"0"10"15,0 0-45-15,0 0-11 0,9-8 0 0,0 4 0 16,-5 0 31-16,5-4 4 0,0 4 1 0,-5-3 0 16,5-1 3-16,-4-4 1 0,-1 4 0 0,5-4 0 15,-5 4-13-15,1 0-3 0,-5 0 0 0,0 8 0 16,4-7-24-16,-4 7 0 0,-4-8 0 0,4 4 0 16,0 4 33-16,-9-8 2 0,5 0 0 0,-5 4 0 15,4 4-15-15,-4 0-2 0,5 4-1 0,-5-4 0 16,5 4 17-16,-1 0 3 0,-4 4 1 0,5-4 0 0,-1 4-1 0,1-1 0 0,0 5 0 0,4 0 0 15,-5 0 0-15,5 0 0 0,0 0 0 0,0-1 0 16,0 1-26-16,5 4-11 0,-1-4 8 0,-4 0-8 16,4-4 0-16,1 0 0 0,-5-4 0 0,4-1 0 15,5 1 0-15,-4 4 0 0,-1-4 0 0,5-4 0 16,-5 4-34 0,5-4-12-16,0 0-2 0,0 0-1 0,0 0-129 15,0-4-26-15,0 0-4 0</inkml:trace>
  <inkml:trace contextRef="#ctx0" brushRef="#br0" timeOffset="1486">1267 478 786 0,'0'8'33'0,"-4"0"-33"16,4-4 106-16,-5 4 14 0,5 4 4 0,-4-1 0 16,-1 1-16-16,1 4-4 0,0 4 0 0,-1-1 0 15,-4 1-67-15,5 4-13 0,-5-4-4 0,0 7 0 16,0-3 17-16,0 0 3 0,0-1 1 0,-4 1 0 15,4 0-11-15,0-5-2 0,0 1-1 0,5-4 0 16,-1-4 3-16,1-4 1 0,0 0 0 0,4-8 0 16,0 0-31-16,0 0-15 0,4-8 2 0,0-8 0 15,1-4-1-15,4 0 0 0,0-3 0 0,0-1 0 16,-1 0 14-16,1-3 0 0,5 3 0 0,-5-4 0 0,4 1 0 16,0-1 0-16,-4 1 12 0,4-1-12 0,5 0 31 15,-4 5-1-15,3-1 0 0,-3 0 0 0,-1 8-3 16,0 1-1-16,1-5 0 0,3 4 0 0,-3 4 0 0,-1 0 0 15,5 1 0-15,0-1 0 0,-1 4-14 0,-3 0-4 16,3 4 0-16,-3 0 0 0,-1 0 2 0,-4 4 0 0,4 4 0 16,-4-4 0-16,-9 0-10 0,5 8 0 0,-5 0 0 15,4 4 0-15,-4-1 0 0,0 1 8 0,-4 0 0 0,-1 0 0 16,-4 0-8-16,0 0 0 0,0 0 0 0,1-5 0 16,-6 5 0-16,1 4 0 0,0-4 0 0,-1 4 0 15,5-4-41 1,-4 3-4-16,0 1-1 0</inkml:trace>
  <inkml:trace contextRef="#ctx0" brushRef="#br0" timeOffset="1744">1911 0 1364 0,'0'0'30'0,"0"8"6"0,-4 0 2 0,-1 4 0 0,-4 4-30 16,5 7-8-16,-5 1 0 0,5-8 0 0,-5 8 72 0,0-1 12 15,0 5 4-15,-4 0 0 16,4 3 0-16,-4 1 0 0,-1 7 0 0,-4 5 0 0,1-1-44 16,3-3-8-16,-3-5-1 0,3 1-1 0,1-9-25 15,0 5-9-15,-1-8 0 0,5-5 9 16,0 1-43-16,5-8-9 0,0-4-1 0</inkml:trace>
  <inkml:trace contextRef="#ctx0" brushRef="#br0" timeOffset="2192">1525 446 1713 0,'0'0'76'0,"0"0"16"0,0 0-74 15,0 0-18-15,0 0 0 0,0 0 0 0,4-7 80 0,5 3 12 0,0 0 2 0,0 0 1 16,9 0-51-16,-5 0-9 0,0 0-3 0,5 0 0 15,0 4-24-15,0-4-8 0,-1 0 0 0,1 4 0 16,4-4-29-16,-4 0-10 0,0 0-1 0,0 0-1 16,-5 0-44-16,5 4-9 0,-5-4-2 0,0 0 0 15,-4 4 57-15,-4 0 11 0,4 0 3 0,-5 0 0 16,-4 0 25-16,0 0 0 0,0 0 0 0,0 0 11 16,0 4 42-16,-4 4 9 0,4-4 2 0,-5 4 0 15,1 0-4-15,-1-4 0 0,1 4 0 0,4 0 0 16,-5 4-3-16,1-1-1 0,0 1 0 0,-1 0 0 15,1 4-20-15,-1 0-4 0,5-1 0 0,-4 1-1 16,4 0 1-16,0 0 1 0,4 0 0 0,1-5 0 16,-5-3-21-16,4 0-12 0,1 0 12 0,3-8-12 15,-3 0 8-15,4 0-8 0,0-4 0 0,-1-4 0 16,1-4 0-16,0 1 0 0,5-5 0 0,-6 0 0 0,1 0 0 16,0 0 0-16,0 1 0 0,-4-1 0 15,3 4 14-15,1 0 9 0,-4 0 1 0,-1 4 1 0,5 1 6 16,-4-1 1-16,-1 4 0 0,-4 4 0 0,0 0-8 0,0 0 0 15,0 0-1-15,0 0 0 0,0 0-15 0,0 0-8 16,0 0 8-16,-4 8-8 0,4 3 8 0,-5 1-8 0,1 4 8 16,-1 0-8-16,5-4 0 0,-4 0-10 0,-1 3 1 15,5-3 0 1,-4-4-111-16,4 0-23 0,0-4-4 0</inkml:trace>
  <inkml:trace contextRef="#ctx0" brushRef="#br0" timeOffset="2597">2262 4 2156 0,'0'0'96'0,"0"0"19"0,0 0-92 0,0 8-23 0,-4 4 0 0,-1 0 0 16,1 4 91-16,-1-1 13 0,1 5 4 0,-5 4 0 16,0 4-57-16,0-1-11 0,0 5-3 0,-4-5 0 15,4 9-13-15,-4-5-4 0,0 5 0 0,-1-4 0 16,5-5-20-16,0 1 9 0,1-4-9 0,-1-1 0 15,0-3 0-15,4 0 0 0,-4-4 0 0,9-5 0 16,-4 1 0-16,0 0 0 0,4-4 0 0,0-4 0 16,0-4-22-16,0 0 2 0,0 0 0 0,8-4 0 15,-3-4 2-15,4-4 1 0,4 0 0 0,-4-3 0 16,4 3 17-16,1 0-12 0,-1 0 12 0,-4-4-10 16,4 4 10-16,0 5 0 0,1-5 0 0,-5 4 8 15,4-4 0-15,0 8 1 0,1-4 0 0,-5 8 0 0,-1-4 10 16,1 4 1-16,0 0 1 0,0 4 0 0,-4 0-21 15,3 0 0-15,-3 4 0 0,-1 0 8 0,-4 0 0 0,0 0 0 16,0-1 0-16,-4 5 0 0,-1-4 16 0,-3 4 3 0,3 4 1 16,-8 0 0-16,4-5-13 0,-4 1-3 15,4 4 0-15,-5-4 0 0,1 0-12 0,-5 0 11 0,5-1-11 16,0-3 10-16,-1 0-10 0,1-4-14 0,0 0 3 0,4 0 1 31,0 0-89-31,9-4-17 0,0 0-4 0</inkml:trace>
  <inkml:trace contextRef="#ctx0" brushRef="#br0" timeOffset="2811">2538 67 1679 0,'0'0'35'0,"0"8"8"0,0 0-35 0,0 0-8 0,-5 4 0 0,5 0 0 16,-4 4 115-16,-1-1 21 0,1 5 4 0,-1 0 0 15,1 4-25-15,-5 3-6 0,5 1-1 0,-10-1 0 16,5 1-72-16,0 0-14 0,-4 3-3 0,-5-3-1 16,9 4-18-16,1-5 0 0,-1 1 0 0,-5-4-9 15,10-5-33-15,-5-3-6 0,5 0-2 0</inkml:trace>
  <inkml:trace contextRef="#ctx0" brushRef="#br0" timeOffset="3123">2462 506 1650 0,'0'0'47'0,"9"8"9"0,-5-1-44 16,5 1-12-16,0 0 0 0,0-4 0 0,4 4 57 0,1-4 10 0,-1 0 1 15,5-4 1-15,-1 0-45 0,1-4-8 0,4 0-3 0,-4-8 0 16,4 4 23-16,-8-3 4 0,4-1 0 0,-1 0 1 16,-3-4 12-16,-6 4 3 0,6-4 0 0,-5 5 0 15,-5-5-31-15,1 4-5 0,-5-4-2 0,0 4 0 16,-5 4 22-16,-4 4 4 0,0 0 0 0,-4 1 1 15,4 6-4-15,-9-3-1 0,5 8 0 0,-5-4 0 16,5 8-3-16,-5-4-1 0,5 8 0 0,0 0 0 16,-1-1-4-16,1 1 0 0,0 4-1 0,4 0 0 15,0-4-3-15,0 3 0 0,5 1 0 0,-1-4 0 16,1 0-28-16,4-1-20 0,0-3 4 0,0 0 0 16,4 0 16-16,1-4 0 0,3 4 0 0,1-4 0 15,0-1-26-15,-4 1 2 0,8-4 0 0,-4 4 0 16,0-4-103-16,0 0-20 0,-1 4-4 0</inkml:trace>
  <inkml:trace contextRef="#ctx0" brushRef="#br0" timeOffset="3873">55 1066 1432 0,'0'0'60'16,"0"0"-48"-16,0 0 92 16,0 0 19-16,0 0 3 0,0 0 1 0,4 8-39 0,-4-4-7 15,0 8-1-15,0-4-1 0,0 4-39 0,-4 0-8 0,4 3-2 0,0-3 0 16,0-4-14-16,-5 0-4 0,5 0 0 0,0-8 0 16,0 0 10-16,0 0 2 0,0 0 0 0,0 0 0 15,0 0 20-15,0 0 5 0,5-8 1 0,-1-8 0 16,0 4-22-16,-4-3-5 0,9 3-1 0,-4-8 0 15,4 4 8-15,-5 0 2 0,5 1 0 0,0-1 0 16,0 0-18-16,0 0-3 0,4 4-1 0,-4-3 0 16,4 3-10-16,1 0 8 0,-1 0-8 0,-4 4 8 15,4-4-8-15,0 4 0 0,5 1 9 0,-5-1-9 16,1 0 0-16,4 4 8 0,-5 4-8 0,5-4 0 16,-5 4 0-16,0 0 0 0,-4 4 0 0,0 4 0 15,0-4-10-15,-5 4-6 0,-4-1-2 0,0 1 0 16,0 4-121-16,-4 4-24 0,0 0-5 0</inkml:trace>
  <inkml:trace contextRef="#ctx0" brushRef="#br0" timeOffset="4088">552 999 2091 0,'0'0'46'0,"0"0"10"0,0 8 1 0,0 0 2 0,0 0-47 0,0 4-12 0,-4 0 0 0,-1 3 0 16,5 1 60-16,-4-4 9 0,-1 4 3 0,1 0 0 15,-1-5-52-15,1 1-9 0,0 0-3 0,4-4 0 32,0-8-124-32,0 0-26 0,0 0-5 0,0 0-469 0,0 0-93 0</inkml:trace>
  <inkml:trace contextRef="#ctx0" brushRef="#br0" timeOffset="4219">583 1007 1252 0,'0'0'28'0,"5"-8"5"0,-1 4 2 0,0-4 0 0,1 0-35 0,-1 1 0 0,5 3 0 0,-4-4 0 16,-1 0 127-16,1 0 18 0,-1 4 4 0,-4 4 1 15,0 0-58-15,0 0-11 0,0 0-2 0,0 0-1 16,0 0-50-16,0 0-11 0,4 4-1 0,1 4-1 16,-5-8-109-16,4 8-22 0,1-4-4 0</inkml:trace>
  <inkml:trace contextRef="#ctx0" brushRef="#br0" timeOffset="4519">787 924 1892 0,'0'0'40'0,"0"0"8"16,0 0-39-16,0 0-9 0,-8 4 0 0,-1 4 0 16,0-4 70-16,0 0 12 0,4 0 2 0,-3 0 1 15,8-4-18-15,0 0-4 0,-5 4-1 0,5-4 0 16,-9 4-13-16,9-4-2 0,-4 8-1 0,-1-4 0 15,5 3-18-15,-4 1-4 0,4 0-1 0,0 0 0 16,0 0-13-16,0 0-2 0,4 0-8 0,-4 0 12 16,5 4-12-16,-1-5 0 0,1 1 0 0,-1 4 0 0,1-4 0 15,-5 4 0-15,4 0 0 0,-4-4 0 0,4 0 0 0,-4 3 0 16,0 1 8-16,-4-4-8 0,4 4 35 16,-4-4 4-16,-1 0 1 0,-4 0 0 0,5 0-29 0,-5 0-11 15,0-1 8-15,0-3-8 0,-4 4 0 0,4 0 0 0,0 0 0 0,-4-8 0 16,4 4 0-16,0 0 0 0,0-4 0 0,9 0 0 31,0 0-84-31,-4-4-8 0,-1 0-3 0</inkml:trace>
  <inkml:trace contextRef="#ctx0" brushRef="#br0" timeOffset="4732">996 735 2075 0,'0'0'59'0,"0"0"13"0,5 4-58 0,-5 4-14 0,0-1 0 0,0 5 0 16,0 0 88-16,-5 0 14 0,1 0 3 0,-1 4 1 16,1 3-38-16,-5 1-8 0,5 0-2 0,-5 0 0 15,0 3-27-15,0-3-6 0,0 4-1 0,0-5 0 16,0 5-24-16,5-4 0 0,-1 0 0 0,-3-1 0 16,8-7-36-16,-5 0-8 0,1 0-3 0,4-4 0 15,0-8-113-15,0 0-24 0,4 0-4 0</inkml:trace>
  <inkml:trace contextRef="#ctx0" brushRef="#br0" timeOffset="4989">1209 857 1653 0,'-13'8'69'16,"0"0"-55"-16,-1 0 104 0,1 4 21 0,0-1 4 0,-5-3 1 15,5 4-24-15,-1-4-4 0,1 0 0 0,4 0-1 16,0 4-42-16,0 0-8 0,5-1-1 0,-5 1-1 15,9-4-23-15,0 0-5 0,0 0-1 0,0 0 0 16,0 0-4-16,5 0-1 0,-1 0 0 0,0-1 0 16,5 1-10-16,0 0-3 0,5 0 0 0,-6 0 0 15,6 0-6-15,-1 0-2 0,0-4 0 0,5 4 0 16,-5 0-8-16,5-5 0 0,0 5 0 0,0 0 0 16,-5-4-18-16,0 4-6 0,5 0 0 0,-4 0-1 15,-1-4-185-15,-4 4-37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02.2082" units="1/cm"/>
          <inkml:channelProperty channel="Y" name="resolution" value="102.36967" units="1/cm"/>
          <inkml:channelProperty channel="T" name="resolution" value="1" units="1/dev"/>
        </inkml:channelProperties>
      </inkml:inkSource>
      <inkml:timestamp xml:id="ts0" timeString="2018-01-01T16:48:11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0:37.4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342 32 723 0,'0'0'16'0,"0"0"3"0,0 0 1 0,0 0 0 16,0 0-20-16,2-4 0 0,-2 4 0 0,0-4 0 0,0 4 73 0,0 0 11 16,0-4 1-16,0 4 1 0,0-3-13 0,0 3-2 15,0 0-1-15,0-4 0 0,0 4 5 0,0-4 1 16,0 0 0-16,0 4 0 0,-2-2-35 0,-2 0-6 15,2 2-2-15,-3 0 0 0,1 0 15 0,-3 2 2 0,3-2 1 16,-2 2 0-16,-3 4-5 0,-2 0-1 0,-2-1 0 16,2 3 0-16,-4 0-11 0,0 1-2 0,0 1-1 0,-1 2 0 15,3 1-1-15,3-3 0 0,-1-4 0 16,-2 5 0-16,2 1 0 0,-2 3 0 0,0 1 0 0,0 1 0 16,2 2-2-16,-4 4-1 0,4-1 0 0,-2-3 0 15,2-2-6-15,2-1-1 0,1 1 0 0,-1 0 0 16,2 1-7-16,1-3-1 0,2 3-1 0,1-3 0 15,1 2-11-15,2-1 0 0,2-3 0 0,1 1 8 16,1-3 2-16,2 3 0 0,1-3 0 0,2-1 0 16,1 2-10-16,-1-3 0 0,2-1 0 0,2-2 0 15,0-2 0-15,2 0 0 0,-2-3 0 0,2 1 0 16,3 0 26-16,-1-2 3 0,3 0 1 0,-1-2 0 0,1 2-30 16,-1-2 0-16,-1 1 0 0,-1 1 0 15,0 0-36-15,-1-2-14 0,-1 2-2 0,0-2-1 16,0-2-112-16,-2 4-23 0,0-2-4 0,0 2-438 15,0 0-88-15</inkml:trace>
  <inkml:trace contextRef="#ctx0" brushRef="#br0" timeOffset="367">537 443 1206 0,'0'0'26'0,"0"0"6"0,0 0 0 0,0 0 3 0,0 0-35 0,0 0 0 16,0 0 0-16,0 0 0 0,0 0 92 0,0 0 12 15,-2 0 3-15,-2 0 0 0,2 4-43 0,0-2-8 0,2-2-1 0,-3 3-1 16,1 1-19-16,2 0-4 15,-2 4-1-15,2 2 0 0,0-1 12 0,0 1 2 0,0-2 1 16,2-1 0-16,-2-1-23 0,2 2-5 0,3-2-1 0,-1-1 0 16,0 1-8-16,3-4-8 0,0 2 12 0,1-2-12 15,-1-2 0-15,1 2 0 0,1-4 0 0,2-2 0 16,-2-2 0-16,-1-1 0 0,3-1 0 0,-2-2 0 16,2 2 18-16,-3-1-3 0,1-1-1 0,-2 0 0 15,1-1-2-15,-3-1 0 0,-1 3 0 0,0-3 0 16,-2 1 4-16,-2-1 1 0,3 0 0 0,-3 3 0 15,0 1-1-15,-3 0-1 0,3 1 0 0,-2-1 0 16,-2 4-6-16,2-2-1 0,-5 2 0 0,3 1 0 16,-3 1 20-16,-1 2 3 0,1-2 1 0,1 4 0 15,-3 0-20-15,0 1-3 0,3 1-1 0,-3 0 0 16,3 0-8-16,-1 2 0 0,1 0 0 0,-1 1 0 16,3 1 0-16,-1 0 0 0,3 1 0 0,-2-1 0 15,2 0-30-15,2-1-8 0,-2 3-2 0,4-2 0 16,-2 0-121-16,4-3-25 0,-2-1-5 0,3 2-1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0:38.2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0 282 1407 0,'2'-4'31'0,"-2"4"6"0,0 0 2 0,0 0 1 0,0-2-32 0,0 2-8 0,0 0 0 0,0-4 0 16,2-2 64-16,-2 2 11 0,2-1 2 0,0-1 1 15,3 2-2-15,-3-4 0 0,0 2 0 0,2 1 0 16,1-3-8-16,-1 0-1 0,3-1-1 0,-3 1 0 16,2-2-22-16,1 2-5 0,-1 3-1 0,3-1 0 15,-2 2 1-15,1-2 0 0,-1 0 0 0,1 1 0 16,-1 3-39-16,-1 0 0 0,1 0-12 0,0 0 4 15,-1 2 8-15,-2 0 11 0,3 2-3 0,-1 0 0 16,1 2 3-16,-1 1 0 0,-1 1 0 16,-1 0 0-16,0 0-11 0,1-2 0 0,-3 1 9 0,0 3-9 15,2 0 8-15,-1-2-8 0,-3 1 8 0,2 1-8 16,-2-2 0-16,2 2 8 0,-2-3-8 0,2 1 0 16,-2 0-36-16,2-2-11 0,-2-2-2 0,0-2-676 15,0 0-135-15</inkml:trace>
  <inkml:trace contextRef="#ctx0" brushRef="#br0" timeOffset="375">412 0 1888 0,'0'0'53'0,"-2"2"13"0,-3 0-53 0,1 2-13 15,2 0 0-15,-2-1 0 0,-1 1 22 0,1 2 2 16,0 0 0-16,-1 2 0 0,1 1 13 0,-3 1 3 15,1-1 1-15,-1-1 0 0,1 0-10 0,2 0-3 16,-1-3 0-16,1 5 0 0,0-2 8 0,-1 1 0 0,1-3 1 16,2 0 0-16,-1 0-23 0,1 2-5 15,2-1-1-15,-2-3 0 0,2-2-8 0,2 0 0 0,0 2 0 16,3-2 0-16,-1 2 0 0,1-2 0 16,-1-1 0-16,2 1 0 0,3-2-9 0,-2 2 9 0,1-2 0 0,-1 2 0 15,1 2 0-15,1-2 0 16,-2 0 0-16,-1 0 0 0,1 0 0 0,-1 2 0 0,-2 0 0 15,1-3 0-15,-1 1 16 0,-2 0 4 0,1 2 1 0,-3-2 0 16,0 2 7-16,0 2 2 0,0 0 0 0,-3 1 0 16,1 1-16-16,0 0-3 0,-2-1-1 0,-1 1 0 15,1 0-10-15,0 0 0 0,-3-1 0 0,3 1 0 16,-3-2 0-16,1 0-16 0,-1-3 4 0,3 3 1 16,0-2-58-16,1-2-12 0,-1 0-3 0,4-2-937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0:38.9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 1594 0,'0'0'35'0,"0"0"7"0,-2 4 2 0,2 2 1 0,-3-1-36 0,3 1-9 15,0 0 0-15,0 2 0 0,0-1 47 0,0 1 7 16,0 2 2-16,0-1 0 0,0 1 6 0,0 0 2 15,0-1 0-15,0 1 0 0,0 0 0 0,0-3 0 0,3-1 0 0,-3 2 0 16,2-2-32-16,0-1-7 0,-2 3-1 0,4-4 0 16,-4-4-12-16,5-2-4 0,-1 2 0 0,-2-4 0 15,5 2-8-15,-3-2 0 0,2-1 0 0,-1-1 0 16,1-2 0-16,1-2 0 0,-1 3 0 0,1-3 0 16,-1-1 0-16,1-1 0 15,-1 0 0-15,-1 3 0 0,1-1 28 0,1 0 3 0,-1 1 1 0,-1 1 0 16,1 2-20-16,1 1-3 0,-3-1-1 0,0 2 0 15,1 2 4-15,-1 0 1 0,-2 0 0 0,-2 2 0 16,0 0 23-16,0 0 4 0,0 0 0 0,5 2 1 16,-3 0-30-16,-2 2-11 0,2 0 0 0,-2 0 9 15,0 1 2-15,0 1 0 0,-2 2 0 0,2 0 0 16,-2-1-11-16,2 1 0 0,-3 0 0 0,1-1 0 16,0 3-8-16,0-2 8 0,0-1 0 0,2 1 0 15,-3 0-33-15,3-4-3 0,0 0 0 0,3-1 0 16,-1 1-139-16,0-4-28 0,2 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0:46.5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0 613 1265 0,'0'0'36'0,"0"0"8"0,0 0-36 0,0 0-8 0,0 0 0 16,0 0 0-16,0 0 87 0,0 0 15 0,0 0 3 0,0 0 1 15,0 0-20-15,0 0-4 0,0 0-1 0,0 0 0 16,0 0-13-16,0 0-4 16,0 0 0-16,2-3 0 0,-2-1-10 0,2-2-2 15,1 0-1-15,-3 0 0 0,2 1-12 0,0-3-3 16,0-2 0-16,2-1 0 0,1-1-2 0,-3-1-1 0,4-1 0 15,1 1 0-15,-1-3-3 0,1 1-1 16,-1-1 0-16,3-3 0 0,0 2-5 16,2-3-2-1,-3 3 0-15,1 0 0 0,0-3-13 0,-1 5-9 0,1-3 12 0,0 5-12 0,-3-1 0 0,3 3 0 0,-3 1 0 0,1 1 0 16,0-1 12-16,-3 4-4 0,0-2 0 0,3 3-8 16,-3-1 0-16,-2 0 0 0,3 2 0 0,-1-2 0 15,-2 3 0-15,2-1 0 0,-1 0 0 0,1 2 0 16,-2-2 0-16,0 2 0 0,0 0 0 0,1 0 0 15,-3 2 0-15,2-2 0 0,-2 2 0 0,0 0 0 16,2 2 0-16,0 2 0 0,0 2 0 0,0 2 0 0,1 1 8 16,-3 3-8-16,2 3 0 0,-2 5 0 0,2-1 0 15,0 2 0-15,0-2 0 0,0 1 0 0,1 1 0 0,1-4 0 16,-2-1 0-16,0-1 0 0,3-1 0 0,-3-3 0 16,2-1 0-16,1 0 0 0,-3-1 0 0,2-1 0 15,0-2 0-15,-1 1 0 0,-1-1 0 0,2 0 10 16,0 0-10-16,-1-2 8 0,1 1 10 0,0 1 2 15,-2-2 0-15,3 0 0 0,-1 0 0 0,0 0 0 16,3-1 0-16,-3 1 0 0,1-2-20 0,-1 0 0 0,0 0 0 16,1-2-9-16,1 0 9 0,-2-2 9 0,1-2-1 0,1 0-8 15,-1-3 21-15,1-1-2 16,-1 0-1-16,1-3 0 0,1-1-1 0,-1 1 0 0,3-3 0 0,-3-1 0 16,1-3-5-16,-3 1 0 0,3 0-1 0,-1-3 0 15,-2 1 0-15,3 0 0 0,-3-3 0 0,1 1 0 16,-1 0-3-16,0 2-8 0,1-1 12 0,-1 3-4 15,0 0-8-15,3-1 10 0,-3-1-10 0,1 0 10 16,-1 1-10-16,0 1 0 0,1 0 0 0,-1 1 0 16,0 1 0-16,1 1 0 0,-1 1 0 0,0 3 0 15,-2 1 0-15,3 3 0 0,-3 2 0 0,0 2 0 16,-2 2 0-16,0 0 0 0,2 4 0 0,0 2 0 16,-2 3-43-16,0 1-1 15,0 3 0-15,0 1 0 0,0 1-121 0,-2 1-25 0,2 1-5 16,0-1-959-16</inkml:trace>
  <inkml:trace contextRef="#ctx0" brushRef="#br0" timeOffset="607">736 436 1346 0,'0'0'29'0,"0"0"7"0,0 0 0 0,0 0 3 0,0 0-31 0,-5-2-8 0,3 2 0 0,-2 0 0 16,4 0 48-16,-4 2 9 0,-1-2 2 0,-1 2 0 16,1 2 9-16,1 0 3 0,-2-1 0 0,1 1 0 15,-1 2-1-15,1 0 0 0,1 0 0 0,0 3 0 16,-1-1-18-16,1 2-4 0,2-1-1 0,2 1 0 15,0-2-18-15,0-1-3 0,2 1-1 0,0 0 0 16,2-2-17-16,1-1-8 0,-1-1 0 0,3 2 8 16,1-4-8-16,-1 0 0 0,-1 0 0 0,3-2 0 0,-2 0 14 15,-1-4 1-15,-2 0 0 0,3-4 0 0,-1 3 9 0,1-3 3 16,-3 0 0-16,3-1 0 0,-3-1-12 0,0 2-3 16,-1-1 0-16,1-1 0 15,-2 2 0-15,0-1-1 0,-2 1 0 0,3 0 0 0,-3 2 23 16,0 1 5-16,0-1 1 0,-3 0 0 0,3 2-25 0,-2 0-5 15,0 0-1-15,0 1 0 0,0-1-9 0,-3-2 0 16,3 4 0-16,0-2 8 0,2 4-8 0,-4-4 0 16,4 4 0-16,-5 0 8 0,1 0-8 0,0 0 0 15,-3 2 0-15,3 2 0 0,-1 0 0 0,-1 0 0 0,2 2 0 16,-1-1 0 0,1 3-43-16,0 0-4 0,-1-1-1 0,3 1-739 15,-2 2-148-15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0:42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2100 42 928 0,'-4'6'20'0,"4"-2"5"0,-3 2 1 0,3 2 0 0,-2 3-26 0,0 3 0 0,0 1 0 0,0 2 0 0,-3 5 100 0,3-1 14 0,-2 0 3 0,-1 0 1 0,1-1-19 0,-2-1-4 16,-1 2-1-16,1 0 0 0,-1 3-1 0,1-1 0 0,-1 0 0 0,1 0 0 16,-1-2-47-16,1 0-10 0,-1-1-1 0,1-3-1 15,-1-3 0-15,3-1 0 0,-1-1 0 0,1-3 0 16,2-1-22-16,-3-2-4 15,3 2 0-15,0-5-8 0,0 1 0 0,0 0 0 16,2-4 0-16,0 0 0 0,0 0 0 0,0 0 0 0,0-6 0 16,-2 2 0-16,2-3 8 0,2-1-8 0,-2-2 0 15,0-3 0-15,2-3 16 0,0-1-1 0,2-2 0 16,-1-4 0-16,1 1-6 0,0-1-1 0,1 0 0 16,1 0 0-16,1 0-8 0,-3 2 0 0,3-3 0 15,1-1 0-15,-1 2 0 0,1 0 0 0,1 0 0 16,0 2 0-16,2-1 10 0,-1 3 0 0,3 4 0 15,1-1 0-15,-4 3 7 0,3-1 2 0,-2 3 0 0,2 1 0 16,-2 2 1-16,2 1 0 0,-2 3 0 0,0 0 0 16,2 2-8-16,-2 2 0 0,2 2-1 0,-2 0 0 15,2 4-11-15,0-1 0 0,0 3 0 0,0 4 8 16,-2 1-8-16,-1 1 0 0,-1 3 0 0,0 2 8 0,-3 3 0 16,-4 1 0-16,1-2 0 0,-3 2 0 15,-5 0 24-15,1-1 5 0,-3 1 1 0,-3 2 0 0,-3 2-5 16,0-2-1-16,-1 2 0 0,-1 2 0 0,0-2-7 15,-2-2-1-15,2-2-1 0,-3 2 0 16,1-4-23-16,-3 1 0 0,-1-3 0 0,-1 2-8 0,2-4 8 16,1 1 0-16,-1-3 0 0,3 1 0 0,2-3-12 0,0-1-4 0,2-3-1 15,2-3 0 1,0 0-30-16,2-4-5 0,3 0-2 0,-1-2 0 16,3-2-211-16,2-2-43 0,-3-8-8 15,5 5-1-15</inkml:trace>
  <inkml:trace contextRef="#ctx0" brushRef="#br0" timeOffset="350">2341 436 1569 0,'6'0'34'0,"-6"0"7"0,2 4 2 0,1-2 2 0,-3 2-36 0,0 1-9 0,0 3 0 0,-3 0 0 16,1 1 71-16,-2 1 12 0,0 0 2 0,-1-1 1 15,1 1-37-15,0 2-7 0,-1-3-2 0,-1 3 0 16,1-2-10-16,1-1-2 0,0 1-1 0,-1-1 0 15,3 1-10-15,2-2-1 0,0 0-1 0,0-5 0 16,5 3-15-16,-3-4-13 0,4-2 2 0,-1 0 1 16,3 0 10-16,-1-4 0 0,4 0 0 0,-3-1-8 15,5-1 8-15,-4-2 0 0,2 0 0 0,-2 1 0 16,-1-1 0-16,-1 0 0 0,-1-1 0 0,1-1 8 16,-1 2 16-16,-1-3 4 0,-1 3 1 0,-2-4 0 0,2 1-29 15,-4-1 8-15,3 3-8 0,-3-1 0 0,2 0 10 16,-4 3-1-16,2-1 0 0,-3 0 0 0,3 2-9 0,-2 1 0 15,0 1 0-15,-2 2-11 0,4 2 22 0,-5-2 4 16,-1 4 1-16,-1 0 0 0,1 0-6 0,-3 1-1 16,1 3 0-16,-1 0 0 0,0 2-9 0,0-1 0 15,1 3-10-15,-1-2 10 16,3 0-47-16,-1-1-3 0,1-1-1 0,1 0-938 0</inkml:trace>
  <inkml:trace contextRef="#ctx0" brushRef="#br0" timeOffset="684">2627 403 1609 0,'0'0'35'0,"0"0"7"0,-2 4 2 0,0 0 2 0,-2 0-37 0,1 2-9 0,-1 1 0 0,0 1 0 16,-1 0 94-16,-1 1 17 0,2 1 3 0,-3 0 1 15,3-3-15-15,-3 3-2 0,3-2-1 0,-1-1 0 16,1 1-26-16,0 0-6 0,-1 0-1 0,3-1 0 16,0-1-9-16,0 0-3 0,2 2 0 0,0-3 0 15,2 1-38-15,0-2-14 0,0 0 9 0,1 0-9 16,1-2 0-16,0 0 0 0,1 0 0 0,1-1 0 0,1-1 0 16,-1 0 0-16,5-1 0 0,0-1 0 0,0 0 0 0,0 0 0 15,-1-2 0-15,1 0 0 0,0 0 0 16,-2 0 0-16,-1 0 0 0,1 1 0 0,-2-1-14 0,1-2-8 15,-1 2-2-15,-1-2 0 16,1 1-118-16,-1-3-24 0,3 2-5 0,-5 0-1 0</inkml:trace>
  <inkml:trace contextRef="#ctx0" brushRef="#br0" timeOffset="1006">3005 85 1584 0,'0'0'35'0,"0"6"7"0,-2 1 2 0,0 3 0 0,2 2-36 0,-3 1-8 0,1 3 0 0,2-1 0 15,-2 2 81-15,-2 1 15 0,1-3 2 0,-1 3 1 16,0-3-10-16,-1 2-1 0,1-1-1 0,0 1 0 16,-3 0-55-16,1 1-12 0,-1-1-1 0,-4 1-1 15,3 1-10-15,-3-2-8 0,2 2 9 0,-2-1-9 16,0-3 0-16,1 1 0 0,1-5 0 0,0 1-10 16,1-1-37-16,-1-1-7 0,2-4-2 0,1-2-597 15,-1 0-120-15</inkml:trace>
  <inkml:trace contextRef="#ctx0" brushRef="#br0" timeOffset="1398">2814 363 1029 0,'0'0'22'0,"4"-2"5"0,-2 0 1 0,3-2 2 0,-1 2-30 0,3 0 0 16,-3 0 0-16,2-2 0 0,1 2 92 0,2 0 12 16,1-1 2-16,1 1 1 0,-2 0-3 0,2-2-1 15,0 2 0-15,0 0 0 0,-1 2-30 0,-1-2-5 16,0 2-2-16,-1-2 0 0,-1 4-39 0,2-2-8 15,-3 2-2-15,1 0 0 0,-3 2-1 0,3 0 0 16,-3 1 0-16,0 1 0 0,1 2-16 0,-1-2 0 16,2 1 0-16,-1 3 0 0,-1-2 29 0,0 0 3 0,1-1 0 0,1 3 0 15,-1-2-32-15,-1-1 0 0,0 1 0 16,3 0 0-16,-1-2 0 0,1-1 0 0,-1 1 0 16,1-2 0-16,-1-2 16 0,1 0-4 0,-1-4 0 15,3-2 0-15,-2 0 7 0,1 0 1 0,1 2 0 0,0-1 0 16,-3-3 9-16,3-2 3 0,-3 2 0 0,1-1 0 15,-3-1-20-15,0 0-3 0,-1 2-1 0,-1-1 0 16,-2-1 7-16,0-2 1 0,-2 4 0 0,-3-1 0 16,3 1 19-16,-2-2 4 0,-1 2 1 0,1 1 0 15,-2-1-23-15,1 2-4 0,-1 0-1 0,-1 2 0 16,1 0-3-16,-1 0-1 0,1 4 0 0,-1 0 0 0,-1 0-8 16,1 2-11-16,1 2 3 0,-3 0 0 15,2 1-88-15,3 1-18 16,-3 0-3-16,3-1-631 0,0 1-125 0</inkml:trace>
  <inkml:trace contextRef="#ctx0" brushRef="#br0" timeOffset="1644">3233 525 1569 0,'4'0'34'0,"-2"0"7"0,3-2 2 0,-3 2 2 0,2 0-36 0,-2 0-9 15,3-2 0-15,-3 0 0 0,0-2 164 0,2 0 32 16,1 0 5-16,-3 1 2 0,2-3-60 0,0 0-12 15,1-4-3-15,-1 3 0 0,3-3-44 0,-1 2-10 16,3 0-2-16,-3 1 0 0,3-5-37 0,0 4-8 0,-1 3-2 16,-1-3 0-16,2 2-25 0,-1 2 0 15,-1 0 0-15,-1-1 0 0,-1 1 20 0,1 2 0 0,-1-2-1 16,-1 2 0-16,0 2-31 0,1 0-5 0,-1-2-2 16,0 0 0-1,-2 2-87-15,3 0-18 0,-3 2-3 0,2-2-1 16,1 2-51-16,-1 0-10 0,0-2-3 0,1 2 0 0</inkml:trace>
  <inkml:trace contextRef="#ctx0" brushRef="#br0" timeOffset="-3338">129 259 2034 0,'0'0'57'0,"0"0"14"0,0 0-57 0,0 0-14 15,5-2 0-15,-5 2 0 0,2 2 73 0,0-1 12 16,0 3 3-16,-2 2 0 0,0 0-20 0,-2 2-3 16,0 3-1-16,0 1 0 0,-3 1-27 0,1 3-5 15,0 1-2-15,-1 0 0 0,1 3 8 0,-3 1 2 0,3-4 0 16,-5 8 0-16,5-3-23 0,-2-5-4 0,-1 0-1 0,3 1 0 16,-1 1-12-16,3-6 0 0,0-1 0 0,-2 0 0 31,1 1-42-31,1 1-11 0,0-1-3 0,0 1 0 15,2-1-186-15,-2 1-38 0,2 11-7 0,0-12-1 0</inkml:trace>
  <inkml:trace contextRef="#ctx0" brushRef="#br0" timeOffset="-2914">492 116 1410 0,'0'0'40'0,"0"0"9"0,0 0-39 0,0 0-10 16,0 0 0-16,0 0 0 0,0 4 55 0,0-1 9 16,0 1 1-16,0 0 1 0,0 4 6 0,0-2 0 15,0-1 1-15,0 1 0 0,0 4 14 0,0 0 2 16,0 1 1-16,-2 1 0 0,2 1-2 0,-3 3-1 0,3 1 0 16,-2 0 0-16,0 3-26 0,-2 3-5 0,2 2 0 15,-1 2-1-15,-1 0-27 0,2-2-4 0,-3 0-2 16,3 2 0-16,-4-2-11 0,1 2-3 0,1 0 0 0,0-8 0 15,-1 3-8-15,1-1 0 0,-2 0 9 16,1 0-9-16,1 1-11 0,-3-3-6 0,1 0-2 16,-1 4 0-16,1-3-98 0,-3-7-20 15,5-1-4-15,-3-5-587 0,3-1-118 0</inkml:trace>
  <inkml:trace contextRef="#ctx0" brushRef="#br0" timeOffset="-2720">292 521 1997 0,'0'0'56'0,"0"0"13"0,4-2-55 0,-1-2-14 0,3 0 0 0,1 0 0 0,1 1 82 0,-1-3 14 16,4 0 2-16,-1 0 1 0,1 0-47 0,2 1-10 16,0-1-2-16,0 0 0 0,3 2-31 0,-3 0-9 15,2 0 0-15,-4 1 0 16,2 1-86-16,-2 2-22 0,-1 2-4 0,1-1 0 0</inkml:trace>
  <inkml:trace contextRef="#ctx0" brushRef="#br0" timeOffset="-2501">683 529 1785 0,'0'3'39'0,"-2"1"8"0,-1 0 1 0,1 2 4 0,0 0-42 0,0-2-10 0,0 3 0 0,-1-1 0 16,1 4 81-16,0-1 15 0,-2 1 2 0,2 2 1 16,-3-3-29-16,1 3-6 0,2-3 0 0,-3 3-1 15,1 0-21-15,2-3-4 0,0-1-1 0,0 4 0 16,-1-1-37-16,1-3 0 0,2-8-14 0,0 0 4 16,0 0-146-16,0 0-28 0,0 0-7 0</inkml:trace>
  <inkml:trace contextRef="#ctx0" brushRef="#br0" timeOffset="-2345">759 401 1227 0,'4'-9'27'0,"-2"1"5"0,2 0 2 0,-1 0 1 0,1 3-35 16,-2 1 0-16,0 2 0 0,-2 2 0 0,0 0 136 0,0 0 20 16,0 0 4-16,0 0 0 0,3-4-103 0,-3 4-21 15,0 10-4-15,0-3 0 16,0 1-57-16,-3 0-11 0,3-2-3 0,-2-1-775 0</inkml:trace>
  <inkml:trace contextRef="#ctx0" brushRef="#br0" timeOffset="-1728">904 550 414 0,'0'0'8'0,"0"0"3"0,0 0 0 0,0 0 1 0,0 0-12 0,0 0 0 0,4 2 0 0,-1-2 0 16,1 0 114-16,-4 0 20 0,0 0 4 0,0 0 1 15,2 0-55-15,-2 0-12 0,4 4-1 0,-4 1-1 0,3-3-10 0,-3-2-1 16,0 0-1-16,0 4 0 0,0 0-28 0,0 0-6 16,0 2 0-16,0-2-1 0,0-1 29 0,0-3 7 15,-3 4 1-15,1-2 0 0,-2 2 23 0,2 2 5 16,0-2 0-16,-1 0 1 0,1-3-20 0,2 3-4 16,-2-2-1-16,0 4 0 0,2 0-19 0,-2-2-4 15,2-4-1-15,0 0 0 0,0 4-4 0,0-1-2 16,0 1 0-16,0-4 0 0,0 4 4 0,0-4 1 15,0 0 0-15,0 0 0 0,0 0-8 0,0 0-2 16,0 0 0-16,0 0 0 0,2 0-10 0,2-4-3 16,-2-2 0-16,3-1 0 0,-1 1-7 15,0 2-1-15,1-2-8 0,-1 2 12 0,0-3 3 0,3-1 0 16,-3 0 0-16,1 1 0 0,1 1-3 0,3 0 0 16,-3 0 0-16,1 0 0 0,-1-3 2 0,3 1 0 0,0 0 0 15,-1 1 0-15,1 1 4 0,0 0 1 0,-3 2 0 16,3-2 0-16,-3 1-2 0,3-1 0 0,-2 2 0 15,-1 0 0-15,1 2-17 0,-3 0 0 0,0 0 8 0,3 2-8 16,-5 2 0-16,2 0 8 0,-1 2-8 0,1 2 0 16,-4 2 20-16,2-1-4 0,0 1 0 0,-2 2 0 15,0-1-16-15,-2 3 0 0,2 3-11 0,-2 1 11 16,0-3 0-16,-3 1 0 0,5-3 0 0,-4 3 0 16,2 1-33-16,0 1 0 15,2-3 0-15,-2-1 0 0,-1-3-110 0,3 1-21 0,0-4-5 16,0 0-627-16,0-1-126 0</inkml:trace>
  <inkml:trace contextRef="#ctx0" brushRef="#br0" timeOffset="-1264">1293 529 1466 0,'6'-8'41'0,"-6"8"11"0,2-2-42 0,0-4-10 0,1 0 0 0,-3 1 0 0,0 5 144 0,0-2 26 15,0 2 6-15,-5-4 0 0,3 2-44 0,-4 0-10 16,-1 4-2-16,1 0 0 0,-1 6-64 0,0-3-12 15,-1 1-4-15,-1 2 0 0,3 0-16 0,-3 1-4 16,0 1-1-16,1 1 0 0,-1 3-1 0,2-1 0 16,1 1 0-16,-3 1 0 0,5-3-5 0,0 3-1 15,-1 3 0-15,3-5 0 0,0-1-12 0,2-5 8 16,0-1-8-16,0 0 0 0,2 2 0 0,0-2 0 16,3-3 0-16,-1 1 0 0,0-4-24 0,3 0 1 15,1-4 1-15,1 1 0 0,0-3 10 0,2-2 3 0,-3 4 0 16,3-4 0-16,0 1 9 0,0-3 0 0,0-1-9 15,0 1 9-15,-3 2 0 0,-1-1 12 0,-1-1-2 16,1-2 0-16,-3 3-10 0,0-1 0 0,-1 0 0 0,-1 3 0 16,0-3 11-16,0 4-3 0,0 0-8 0,-2-1 12 15,2 1 8-15,-2 0 0 0,0 2 1 0,0 4 0 16,0 0 7-16,0 0 0 0,0 6 1 0,0-2 0 16,0-4 7-16,0 2 0 0,0 6 1 0,0-1 0 15,0 1 3-15,0 2 1 0,-2 1 0 0,2 1 0 16,-2 3-13-16,0 1-4 0,0-1 0 0,0 1 0 15,-1 1-8-15,-1 0-3 0,0-3 0 0,-3 3 0 0,-1 4-13 16,-3-1 11-16,2 1-11 0,-4-2 10 0,-2 0-10 16,4-3 0-16,-2 1 0 0,-2 3 8 0,0-1-17 15,-1 0-4-15,1 0-1 0,0 1 0 16,0-1-82-16,-7 4-17 0,-2-4-3 0,-2-1-1240 16</inkml:trace>
  <inkml:trace contextRef="#ctx0" brushRef="#br0" timeOffset="10722">325 986 730 0,'0'0'16'0,"0"0"3"0,0 0 1 0,0 0 1 0,0 0-21 0,0 0 0 0,0-6 0 0,0 6 0 0,0 0 97 0,0 0 15 15,-3-4 4-15,3 4 0 0,0 0-37 0,0 0-7 16,0 0-2-16,0 0 0 0,0 0-11 0,-2-2-3 15,2 2 0-15,0 0 0 0,0 0-1 0,0 0-1 16,-4-2 0-16,4 2 0 0,0 0-41 0,-4-2-13 16,4 2 8-16,0 0-8 0,-5 0 17 0,5 0 0 15,0 0 0-15,0 0 0 0,-2 0-1 0,2 0-1 16,-4 0 0-16,4 0 0 0,0 0 11 0,0 0 2 16,-5 0 1-16,5 0 0 0,-4 0-29 0,4 0 0 15,-4 0 0-15,-1 0 0 0,1 2 9 0,4-2-1 0,-4 0 0 16,4 0 0-16,-5 2 6 0,-1 0 1 0,1 0 0 15,1 0 0-15,0 2-6 0,-1-2-1 16,-1 0 0-16,2 0 0 0,-5 2 3 16,2-3 0-1,-1 3 0-15,1-2 0 16,-4 2 1-16,3 2 0 16,-1-2 0-16,0 2 0 0,-2-3 2 15,3 3 1-15,-1-2 0 16,0 0 0-16,1 2 1 0,-1-1 0 0,0 1 0 0,1 0 0 15,1 0-8-15,-1 2-8 0,-1-3 11 0,2 3-11 0,-1 0 35 0,1 1 0 0,1 1 0 0,-1-2 0 0,1 3-19 0,1-1-4 0,-1 2-1 0,1-1 0 0,1 1-11 0,2-1 8 0,0 3-8 0,0-3 8 16,-1 3-8-16,1-1 0 0,2 1 0 0,0-3 8 16,0 1-8-16,0 0 8 0,2-3-8 0,-2 1 8 15,3 0-8-15,-1-3 0 0,2 1 0 0,-2-2 8 0,3 1-8 16,-1-1 0-16,0 0 9 0,1 0-9 0,1 0 8 16,-2 1-8-16,1-1 8 0,3-2-8 0,-1 2 12 0,0 0-3 15,-1-1 0-15,3-1 0 0,2 0-9 0,-3 0 0 16,3-2 9-16,0 0-9 0,4 0 0 0,-2 0 9 15,2-2-9-15,1-2 0 0,-1 2 0 0,0-2-11 16,-2 0 0-16,0 0 0 0,-2 0 11 0,0-2 0 16,0 2 0-16,-3-2 0 0,1 2-20 0,0 0 2 15,-1 1 0-15,-1-1 0 16,-1 2-175-16,-4 0-35 0,3 2-8 0</inkml:trace>
  <inkml:trace contextRef="#ctx0" brushRef="#br0" timeOffset="11280">444 1339 997 0,'0'0'21'0,"0"0"5"0,0 0 1 0,4 0 2 15,1 0-29-15,-1 0 0 0,2 0 0 0,1-2 0 0,0 2 80 0,-3-2 11 16,2 0 1-16,1 0 1 0,-3 0-3 0,3 0-1 15,-3-2 0-15,3 1 0 0,-1-1-40 0,-2-2-8 16,3 2-1-16,-3-2-1 0,1-1-26 0,1 1-5 16,-2-2 0-16,1 2-8 0,-1-1 13 0,-2-1-4 15,3 0-1-15,-3 0 0 0,0 3-8 0,2-1 12 16,-4 0-12-16,3 0 12 0,-3 0 8 0,2 1 1 0,-2 1 1 16,-2 0 0-16,2 0 6 0,0 4 2 0,-3-2 0 0,-1 0 0 15,2 2-11-15,-3 2-3 0,1-2 0 0,-2 4 0 16,1 0-4-16,1 0-2 0,-3 1 0 0,3 1 0 15,-2 2 16-15,-1-2 3 0,3 1 1 0,-3 3 0 16,1 0-18-16,-1-1-4 0,1 1-8 0,-3 0 12 16,5-1 19-16,-3-1 3 0,3 0 1 0,-3 1 0 15,3-1-2-15,2-2 0 0,-3 2 0 16,3-3 0-16,0 3-17 0,2-2-3 0,0 2-1 0,0-3 0 16,0 1-12-16,2 0 0 0,0-2 0 0,1 0 0 15,-1 2 0-15,2-3 0 0,3 1 0 0,-1-2 0 16,3 0-112-16,0-2-24 15,-1 2-6-15</inkml:trace>
  <inkml:trace contextRef="#ctx0" brushRef="#br0" timeOffset="11605">700 1387 1314 0,'0'0'37'0,"0"0"8"0,0 0-36 16,0 0-9-16,0-4 0 0,0 0 0 0,0 0 124 0,0 4 22 16,2-5 5-16,0 1 1 0,1 2-30 0,-3-2-6 15,4 0 0-15,-2 0-1 0,2 0-45 0,-1 1-9 16,3-3-1-16,1 2-1 0,-1-2-18 0,1 0-3 0,-1-1-1 16,3-1 0-16,-3 0 2 0,1 1 0 0,-3-1 0 15,3 0 0-15,-1 0-21 0,1 3-4 0,-1-3-1 0,-1 0 0 16,1 2 1-16,1 2 0 0,-1-1 0 15,-2 1 0-15,3 0-3 0,-1-2-1 0,-1 2 0 0,1 2 0 16,1 0-10-16,-3 2 0 0,0 2 0 16,3-2-11-16,-3 2-10 0,-1 0-3 0,1 0 0 15,0 2 0 1,-2 0-117-16,1 0-24 0,-1 0-5 0,0-1-541 0,0 1-108 0</inkml:trace>
  <inkml:trace contextRef="#ctx0" brushRef="#br0" timeOffset="11929">1156 980 946 0,'0'6'20'0,"0"-6"5"0,0 4 1 0,-2 1 2 0,2 1-28 0,0 0 0 16,-3 2 0-16,1-1 0 0,2 1 125 0,-2 2 20 15,0-2 4-15,0-1 1 0,2 3-29 16,-2-2-5-16,-1 1-2 0,1 1 0 0,-2 1-37 0,2 1-7 16,0 0-2-16,-3 1 0 0,3 3-16 0,0-3-3 15,-2 2-1-15,1 3 0 0,-1-3-32 0,2 3-6 16,-2 1-2-16,1-2 0 0,-1 1-19 15,2-5-4-15,0 1-1 16,-3-3-668-16,3-1-135 0</inkml:trace>
  <inkml:trace contextRef="#ctx0" brushRef="#br0" timeOffset="12136">1034 1204 1206 0,'0'0'26'0,"2"-4"6"0,-2 4 0 0,3-4 3 0,-1-2-35 0,0 4 0 0,2-2 0 0,-2 3 0 16,1-1 86-16,1 0 10 0,0 2 3 0,1 0 0 16,-3-2-28-16,2 2-6 0,1 0-1 0,-3 2 0 15,4-2-31-15,-1 2-6 0,-1-2-2 0,2 2 0 16,1-1-25-16,-3-1 0 0,3 2-9 0,-1 0 9 16,1 2-168-16,-1-2-28 15,7 4-4-15,0-2-2 0</inkml:trace>
  <inkml:trace contextRef="#ctx0" brushRef="#br0" timeOffset="12374">1336 1121 259 0,'0'0'0'0,"0"0"11"0,0 0-3 0,0 0 0 0,0 0-8 0,0 0 0 0</inkml:trace>
  <inkml:trace contextRef="#ctx0" brushRef="#br0" timeOffset="19568">1299 1215 1378 0,'0'0'30'0,"0"0"6"0,0 0 2 0,0 0 2 0,0 0-32 0,0 0-8 0,0 0 0 0,2 4 0 0,-2-4 54 16,0 4 10-16,0 0 1 0,0-2 1 0,-2 2 10 16,2 0 3-16,0-1 0 0,-2 3 0 0,0-2 15 0,0 2 3 15,-1-2 1-15,3 2 0 0,-2-1-26 0,0 3-6 16,2-2-1-16,-4 2 0 0,2-3-37 0,-1 1-8 16,1 0-2-16,0 0 0 0,2-1-7 0,-2-1-2 15,0 2 0-15,-1-2 0 0,1 0-9 0,2 0 0 16,-2 0 0-16,2-3 8 0,0-1-8 0,0 0-17 15,0 0 4-15,0 0 1 16,0 0-31-16,0 0-5 0,0 0-2 0,0 0-675 16,0 0-135-16</inkml:trace>
  <inkml:trace contextRef="#ctx0" brushRef="#br0" timeOffset="20234">1342 1117 925 0,'0'0'20'0,"0"0"4"0,0 0 0 0,0 0 4 0,0 0-28 0,-2 2 0 0,0 0 0 0,2-2 0 16,0 0 96-16,0 0 15 0,-2 4 2 0,2-4 1 16,-2 2 9-16,2-2 1 0,0 0 1 0,0 0 0 15,0 0-26-15,0 0-6 0,0 0-1 0,0 0 0 16,0 0-16-16,0 0-4 0,0 0-1 0,0 0 0 15,0 0-19-15,0 0-4 0,0 0-1 0,0 0 0 16,0 0-32-16,0 0-7 0,2 0 0 0,-2 0-8 0,4-2 0 16,-4 2 0-16,0 0 0 0,0 0 0 0,0 0 0 0,0 0-19 15,2 0 3-15,-2 0 0 16,0 0-118-16,0 0-23 0,3 2-5 0,-3-2-790 0</inkml:trace>
  <inkml:trace contextRef="#ctx0" brushRef="#br0" timeOffset="20816">1690 920 1407 0,'0'0'31'0,"0"0"6"0,0 0 2 0,0 0 1 0,0-4-32 0,0 4-8 15,0-4 0-15,-2 1 0 0,2 3 62 0,0-4 11 16,0 4 3-16,-3-4 0 0,3 4 16 0,-2-4 3 15,-2 2 1-15,4 2 0 0,0 0-26 0,-2-2-5 16,-3-2-1-16,1 4 0 0,0 0-25 0,-1 2-6 16,1 0-1-16,0 2 0 0,-1 0 16 0,1 2 4 15,0 1 0-15,-1 3 0 0,1 0-32 0,-3 1-7 16,3 3-1-16,-2 1 0 0,1 3-12 16,-3-3 0-16,1 2 0 0,-2-1 0 15,-2 1 0-15,3-1 0 0,-3 1 0 0,2 0 0 16,-2 1 0-16,3 1 0 0,-1-2 0 0,-2 1 0 15,5-1-23-15,-3-2-7 0,0 1-2 0,3-3 0 16,-3 3-70-16,3-3-14 0,1-3-4 0,-1 0 0 16,1-3-96-16,3-1-19 0,-2-2-4 0,2-2-1 0</inkml:trace>
  <inkml:trace contextRef="#ctx0" brushRef="#br0" timeOffset="21044">1436 1211 1407 0,'0'0'31'0,"0"-3"6"0,0-3 2 0,0 0 1 0,-2-2-32 0,2 3-8 0,-3-3 0 0,3 0 0 16,-2 2 52-16,2 1 10 0,0-1 2 0,0 2 0 15,0 0 9-15,0 4 3 0,0-4 0 0,0 4 0 16,5-2-16-16,-3-2-4 0,2 2 0 0,0 1 0 16,3-1-6-16,-1 2-2 0,1-2 0 0,2 0 0 0,-1 2-19 0,1 0-4 15,0-2-1-15,-1 2 0 0,3 0 13 16,0 0 3-16,0 0 0 0,2 0 0 0,-2 0-32 16,-3 0-8-16,1 2 0 0,2-2 0 0,-2 0 0 15,-3 2 0-15,3-2 0 0,-3 2 0 16,1-2-31-16,-1 2-7 0,-1-1-2 0,1-1 0 15,1 4-38-15,-3-2-8 0,3 0-2 0,-3 0-878 0</inkml:trace>
  <inkml:trace contextRef="#ctx0" brushRef="#br0" timeOffset="21344">1774 1177 1545 0,'0'0'44'0,"0"6"9"0,-2-3-42 0,2 5-11 0,-2-2 0 0,2 2 0 16,-2-1 88-16,0 3 15 0,2-2 3 0,-5 1 1 15,3 1-25-15,0 0-5 0,-2-1-1 0,-1 1 0 16,3-2-41-16,-2-1-9 0,2 1-2 0,-1-2 0 16,1 0-165-16,0-4-34 0,2 1-6 0</inkml:trace>
  <inkml:trace contextRef="#ctx0" brushRef="#br0" timeOffset="21472">1833 1100 1645 0,'0'0'36'0,"0"0"7"0,0 0 1 0,0 0 4 0,0 0-39 0,0 0-9 16,-2 5 0-16,2-3 0 0,-2 2 45 0,2 0 7 15,0 0 2-15,-3-2 0 0,3 2-54 0,0 0 0 16,3-1 0-16</inkml:trace>
  <inkml:trace contextRef="#ctx0" brushRef="#br0" timeOffset="21795">1998 1138 1630 0,'0'0'36'0,"0"0"7"0,0 0 1 0,0 0 3 0,0 0-38 0,0 0-9 0,-2 0 0 15,-3 0 0-15,5 0 92 0,-4 0 16 0,0 2 3 0,-1 0 1 16,1-2-12-16,2 2-3 0,-3 2 0 0,1-2 0 15,0 2-29-15,-1 1-5 0,1 1-2 0,0 2 0 16,-1-2-4-16,1 1-1 0,-2 3 0 0,3-2 0 16,-1 1-12-16,0 1-4 0,-1 0 0 0,3-3 0 15,-2 3-25-15,2 0-6 0,0-3-1 0,-1 1 0 0,3 0-8 16,-2 0 0-16,0-3 0 0,2-1 0 0,0 0 0 16,2 0-11-16,0 0 3 0,1-2 0 15,-1 0-36-15,2-2-8 0,0-2 0 0,1-2-1 16,1 2-18-16,3-2-3 0,-3-2-1 0,5 1 0 15,-2-3-119-15,4 0-24 0,-2 0-5 0,4-1-379 16,-2 1-76-16</inkml:trace>
  <inkml:trace contextRef="#ctx0" brushRef="#br0" timeOffset="22242">2163 1157 1101 0,'6'-3'31'0,"-4"-1"7"0,1 2-30 16,-1-2-8-16,0 0 0 0,-2 2 0 0,0 2 113 0,0 0 22 0,0 0 4 0,0 0 1 16,0 0-10-16,0 0-2 0,0 0 0 0,0 0 0 15,0 0-41-15,0 0-9 0,-4 0-2 0,-1 2 0 16,3 2-19-16,-4 0-4 0,1 0-1 0,1 1 0 15,-3 3-25-15,3 0-6 0,-2-2-1 0,-1 1 0 16,1 3-6-16,-1-2-2 0,1-1 0 0,-1 1 0 16,1 0 16-16,1 0 4 0,1-3 0 0,-1 1 0 15,3 0-32-15,0 0 0 0,2-2 0 0,0 1 0 16,0-1 0-16,0-2 0 0,2 2 0 0,0-2 0 16,3 0 0-16,-1 0 0 0,3-2-13 0,-1 0 4 15,1 0 9-15,-1-2 11 0,1 0-3 0,-1 0 0 16,1-2-8-16,-1 2 0 0,-1-2 0 0,-1 1 0 15,2 1 0-15,-3-2 0 0,1 0 0 0,0-2 0 16,1 2 0-16,-3-2 0 0,0 3 0 0,2-3 0 16,-1 0 8-16,1 0 0 0,-2 0 0 0,0 1 0 15,0-1-8-15,1 0 12 0,-1 0-12 0,0 1 12 16,0 1 30-16,-2 0 6 0,0 4 2 0,0 0 0 0,0 0-31 16,0 0-7-16,0 0 0 0,0 0-1 0,0 0 1 15,0 0 1-15,0 0 0 0,0 0 0 0,0 0-5 0,2 4 0 16,-2 0-8-16,2 1 12 0,-2-1 16 0,0 2 4 15,0 0 0-15,0 0 0 0,0-1-32 0,0 1 0 16,0 0 0-16,0 0 0 0,-2-1 0 0,2 1 0 16,0-2 0-16,2 2 0 15,-2 0-36-15,0 0-14 0,3-1-2 0,-3-1-1 16,2 2-17-16,0-2-3 0,0 2-1 0,0-3 0 16,0 1-172-16,1-2-34 0,-3 2-8 0,0-4-631 0</inkml:trace>
  <inkml:trace contextRef="#ctx0" brushRef="#br0" timeOffset="22545">2477 795 2023 0,'0'0'44'0,"0"0"10"0,0 0 2 0,0 0 0 0,3 0-44 0,1 2-12 0,-4-2 0 0,2 2 0 16,0 2 74-16,1 1 13 0,-1 3 2 0,-2 2 1 16,0 1-34-16,-2 3-8 0,2 3 0 0,-3 0-1 15,-1 3-22-15,2 1-4 0,-3-2-1 0,3 4 0 16,-2-1 20-16,0-1 3 0,-1-2 1 0,1 2 0 0,0-1-28 0,-1-1-4 16,1 2-2-16,-3-2 0 15,3 1-10-15,-2-1-14 0,1 0 3 0,-1-1 1 16,-1-3-136-16,1 2-27 0,-1-1-6 0,-1-3-1 15,1-1-67-15,-2 0-13 0,-4 3-4 0,2-7 0 0</inkml:trace>
  <inkml:trace contextRef="#ctx0" brushRef="#br0" timeOffset="22918">2315 1134 1364 0,'0'0'30'0,"2"-4"6"0,2 3 2 0,1-1 0 0,-1 0-30 0,0 2-8 0,3-2 0 15,-1 0 0-15,3 2 116 0,0-2 23 0,-1 0 4 0,1 0 1 16,2 2-26-16,-2-2-5 0,-1 0-1 0,1-2 0 16,2 2-38-16,-3-1-8 0,3-1-2 0,0 0 0 15,2 2-40-15,-2-2-8 0,2 2-1 0,0-2-1 16,-2 2-14-16,2-2 0 0,-2 3 8 16,0-1-8-16,-1-2 0 0,1 2 0 0,-2 0 0 0,0-2 0 15,-1 2 0-15,1 0 0 16,0-2 0-1,-3 2 0-15,-1 0 0 16,1 1 0-16,-4-1 0 16,0 0 0-16,-2 2 9 0,0 0-1 0,0 0 0 0,0 0 0 0,0 0-8 0,0 0 0 0,-4 0 0 0,0 2 0 0,-1 0 28 0,1 1 3 0,0 1 1 0,-3 2 0 15,3 0-10-15,0 2-2 0,-1-1 0 0,1 1 0 16,2 2-6-16,-3 1-2 0,3 1 0 0,2-1 0 0,0 1 16 16,2 1 2-16,1-1 1 0,1 0 0 15,0-1-3-15,3-1-1 0,-1-1 0 0,3-1 0 0,0 0-27 16,1-2 0-16,1-1 0 0,2-3 0 15,-2 2-104-15,0-4-19 0,0 0-4 0,0 0-1 0</inkml:trace>
  <inkml:trace contextRef="#ctx0" brushRef="#br0" timeOffset="24255">3105 1009 1026 0,'0'0'28'0,"0"0"8"0,-5 2-28 0,3 0-8 0,-2-2 0 0,-1 2 0 16,5-2 78-16,-2 2 14 0,-2-2 4 0,4 0 0 15,-2 2-18-15,-3 0-3 0,3-1-1 0,0 1 0 16,0 0 18-16,0 2 3 0,0-2 1 0,-1 0 0 0,1 2-9 15,0 0-2-15,0 0 0 0,0-1 0 0,2 1-39 0,-2 2-8 16,2 0-2-16,-3 2 0 0,1-1-5 0,2 1-2 16,-2 2 0-16,2-1 0 0,0 1-29 0,2 0 0 15,-2-1 0-15,5-1 0 0,-3-2 0 0,2 1 0 16,0-1 0-16,3-4 0 0,-1 2 0 0,1-4 0 16,2-2-8-16,-1 0 8 0,1-4 0 0,0 1 0 15,2-1 0-15,-1-2 0 0,1-2 10 0,0 3-1 16,-2-1 0-16,-1-2 0 0,1 3 2 0,-2-1 0 0,-3 0 0 15,3 1 0-15,-3-3-11 0,-2 2 12 0,-2 0-12 16,2 1 12-16,-2-1-4 0,0-2-8 0,-2 3 12 0,0-1-4 16,0 2-8-16,-3 0 0 0,1 3 0 0,-5-1 0 15,3 0 0-15,-1 2-17 0,1 0 4 0,-3 2 1 32,0 2-16-32,1 0-4 0,-1 2 0 0,3 0 0 15,-1 1-136-15,1 1-28 0,1 2-6 0</inkml:trace>
  <inkml:trace contextRef="#ctx0" brushRef="#br0" timeOffset="24570">3265 1117 1482 0,'0'0'42'0,"0"0"9"16,2-4-41-16,-2 0-10 0,3 0 0 0,-1-1 0 0,2-1 144 15,-2 0 28-15,3 0 4 0,1 0 2 16,-1-1-43-16,1 1-9 0,1-2-2 0,-1 2 0 0,1-1-48 0,-1 1-9 16,3-2-3-16,-3 2 0 0,3 1-8 0,0 1-3 15,1-2 0-15,-1 2 0 0,0 2-35 0,0 0-7 16,-1 0-2-16,3 0 0 0,-2 4 3 0,-3-2 0 16,3 2 0-16,-3 2 0 0,1 0-4 0,-3 2-8 15,3 0 12-15,-3-1-4 0,-2 3-8 0,0-2 0 16,3 2 0-16,-5-1 0 0,2 1 0 0,-2-2 10 15,0 3-2-15,0-3-8 0,-2 2-11 0,2 0-9 16,-2-1-1-16,-1-1-1 16,1 0-194-16,2 0-40 0,-4 3-7 0,4-9-1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7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9809 8134 4232 0 0,'0'0'88'0'0,"0"13"16"0"0,0-13 8 0 0,0 14 16 0 0,0-14-128 0 0,0 14 0 0 0,0-1 0 0 0,0-13 0 0 0,0 0 848 0 0,0 0 144 0 0,0 14 24 0 0,0-14 8 0 0,0 0 328 0 0,0 0 72 0 0,0 0 16 0 0,0 13 0 0 0,0-13-416 0 0,0 0-72 0 0,0 0-25 0 0,0 0 1 0 0,0 0-336 0 0,0 0-72 0 0,0 0-8 0 0,0 0-8 0 0,0 14-40 0 0,0-14-8 0 0,0 0 0 0 0,0 0 0 0 0,0 13-328 0 0,14-13-64 0 0,-14 0-64 0 0,13 14 96 0 0,-13-14 112 0 0,14 0 24 0 0,-1-14 8 0 0,-13 14 0 0 0,27 0 16 0 0,-27-13 8 0 0,14 13 0 0 0,-1-14 0 0 0,1 14-56 0 0,-1-13-16 0 0,1 13 0 0 0,-1-14 0 0 0,1 14-64 0 0,-14 0-8 0 0,13 0-8 0 0,1 0 0 0 0,-1-13-112 0 0,-13 13-120 0 0,14 0 24 0 0,-14 0 8 0 0,13 0 280 0 0,1 0 48 0 0,-1 0 16 0 0,-13 0 0 0 0,14 0-256 0 0,-1 0 0 0 0,-13 0 0 0 0,14 0 0 0 0,-1 0 0 0 0,1 0 0 0 0,-14 0 0 0 0,14 0 0 0 0,-14 0 0 0 0,0 0 0 0 0,0 0 0 0 0,0 0 0 0 0,13 0 0 0 0,-13 0 0 0 0,0 13 0 0 0,14-13 0 0 0,-14 0 96 0 0,13 0-24 0 0,-13 0-8 0 0,14 0 0 0 0,-1 0-64 0 0,-13 0 0 0 0,14 14 0 0 0,-1-28 0 0 0,1 14 0 0 0,-1 0-88 0 0,14 0 24 0 0,-13 0 0 0 0,-1-13 64 0 0,14 13 0 0 0,-13 0 0 0 0,13-14 0 0 0,0 14 0 0 0,-14 0 88 0 0,14 0-24 0 0,0 0 0 0 0,0 0-64 0 0,0 0 64 0 0,14 0-64 0 0,-14 0 64 0 0,13 0 0 0 0,-13 14 0 0 0,14-14 0 0 0,-14-14 0 0 0,0 14-64 0 0,0 0 0 0 0,14-14 0 0 0,-14 14 0 0 0,0 0 0 0 0,0 0 0 0 0,13 0 0 0 0,-13-13 0 0 0,0 13 0 0 0,0 0 0 0 0,14 0 0 0 0,-14 0 0 0 0,0 0 0 0 0,0 0 0 0 0,0 0 0 0 0,0 0 0 0 0,0-14 0 0 0,0 14 0 0 0,0 0 0 0 0,0 0 0 0 0,0-13 0 0 0,-14 13 64 0 0,1 0-64 0 0,13-14 64 0 0,-13 14-64 0 0,13 0 0 0 0,-14 0 0 0 0,1 0 0 0 0,-1-13 0 0 0,-13 13 0 0 0,14 0 0 0 0,-1 0 0 0 0,1 0 0 0 0,-1 0 0 0 0,-13 0 0 0 0,14 0 0 0 0,-1 0 0 0 0,-13 0 0 0 0,14 0 0 0 0,-1 0 0 0 0,1 0 0 0 0,-14 0 0 0 0,13 0 0 0 0,1 0 0 0 0,-14 0 0 0 0,13 0 0 0 0,1 0 0 0 0,-14-14 0 0 0,13 14 0 0 0,1 0 64 0 0,-14 0-64 0 0,13 0 64 0 0,-13 0-64 0 0,0 0 0 0 0,0 0-96 0 0,0 0 96 0 0,0 0 0 0 0,0 0 0 0 0,0 0 0 0 0,0 0 96 0 0,-13 14-96 0 0,13-14 64 0 0,-14 0-64 0 0,14 0 64 0 0,0 0-64 0 0,0 0 64 0 0,-13 0-64 0 0,13 0 64 0 0,0 0-64 0 0,0 0 0 0 0,0 0 0 0 0,0 0-88 0 0,0 0 88 0 0,0 0 0 0 0,0 0 0 0 0,0 0 0 0 0,0 0 0 0 0,0 0-64 0 0,0 0 64 0 0,0 0-64 0 0,0 0 64 0 0,0 0-64 0 0,-14 0 64 0 0,14 13-64 0 0,-13-13 64 0 0,13 0 0 0 0,-14 0 0 0 0,1 0 0 0 0,13 0 0 0 0,-14 0 88 0 0,1 0-24 0 0,-14 0 0 0 0,13 14-64 0 0,-13-14 0 0 0,14 0 0 0 0,-1 0 0 0 0,-13 13 200 0 0,0 1 24 0 0,0-14 8 0 0,0 13 0 0 0,13-13-232 0 0,-26 0-80 0 0,13 14 0 0 0,-14 13 0 0 0,1-13 80 0 0,-1-1 0 0 0,1 1 0 0 0,-1-1 0 0 0,1 1 88 0 0,-1-1-24 0 0,1 1 0 0 0,-1-1 0 0 0,14 1-64 0 0,-13-1-72 0 0,13 1 72 0 0,-14-1-104 0 0,14-13 104 0 0,0 14 64 0 0,0-1 0 0 0,-14 1-64 0 0,14-1 0 0 0,0 1-72 0 0,0-14-8 0 0,0 14 0 0 0,0-1 80 0 0,0 1 0 0 0,14-1 0 0 0,-14 1 0 0 0,0-1 0 0 0,0-13 112 0 0,13 14-24 0 0,-13-14-8 0 0,0 13-80 0 0,14 1 0 0 0,-14-14 0 0 0,13 0 0 0 0,-13 13 0 0 0,0-13 0 0 0,0 0-112 0 0,0 0 40 0 0,0 0 72 0 0,0 14 0 0 0,0-14 0 0 0,0 0 0 0 0,0 0 0 0 0,0 0 0 0 0,0 0 0 0 0,13 0 0 0 0,-13 0 0 0 0,14 0 0 0 0,-1 0 0 0 0,1-14 0 0 0,-1 14 0 0 0,1-13 0 0 0,-1 13 0 0 0,1-14 64 0 0,13 14-64 0 0,-14-13 0 0 0,14-1 0 0 0,-13 14 0 0 0,13-27 0 0 0,0 14 72 0 0,0 13-72 0 0,-14-14 0 0 0,14 14 72 0 0,14-13-72 0 0,-14 13 0 0 0,0-14 72 0 0,13 14-72 0 0,-13 0 0 0 0,14-14 0 0 0,-1 14 0 0 0,14 0-88 0 0,-13-13-8 0 0,26-1 0 0 0,-13 14 0 0 0,14 0 96 0 0,-14-13 0 0 0,13 13 0 0 0,-13-14-64 0 0,14 14 64 0 0,0-13 0 0 0,-14 13 0 0 0,27 0 0 0 0,-14 0 64 0 0,1 0 48 0 0,13 0 16 0 0,-14-14 0 0 0,14 28-200 0 0,0-14-40 0 0,-13 0-8 0 0,13 0 0 0 0,-14 0 192 0 0,1 0 40 0 0,13 13 8 0 0,-13-13 0 0 0,-1 14-200 0 0,1-14-40 0 0,-1 13-8 0 0,-13-13 0 0 0,14 14 128 0 0,-14-1 0 0 0,13-13 0 0 0,-13 0 0 0 0,0 14 0 0 0,14-14 0 0 0,-14 0 0 0 0,0 14 0 0 0,0-14 0 0 0,0 13 0 0 0,0-13 0 0 0,0 14 0 0 0,-14-14 72 0 0,1 13-72 0 0,-1 1 0 0 0,15-14 72 0 0,-15 13-72 0 0,1-13 0 0 0,-1 14 0 0 0,1-14 0 0 0,-1 0 96 0 0,1 13-32 0 0,13-13 0 0 0,-14 0 0 0 0,1 0-64 0 0,13 0 0 0 0,-14-13 0 0 0,1 13 0 0 0,13 0 0 0 0,-14-14 0 0 0,1 14 0 0 0,-1 0 0 0 0,14 0 0 0 0,-13-13 64 0 0,-1 13 16 0 0,1 0 0 0 0,-1 0-80 0 0,1-14 0 0 0,-14 14-80 0 0,13 0 80 0 0,1 0 0 0 0,-14 0 0 0 0,13 0 88 0 0,1 0-24 0 0,-1 0-592 0 0,-13 0-112 0 0,14 0-32 0 0,-14 14-6528 0 0,0-14-1303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1:07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524 35 1168 0,'0'0'33'0,"-2"-4"7"0,-1 0-32 16,1-1-8-16,0 1 0 0,0 0 0 0,2 4 77 15,-2-4 14-15,0 2 2 0,-3-2 1 0,5 4-18 0,-6-2-4 16,1 2-1-16,1-2 0 0,0 2 10 0,-3 0 3 16,3 0 0-16,-3 2 0 0,1-2-12 0,2 2-1 15,-5 2-1-15,0-2 0 0,0 2-36 0,-1 2-7 16,-1 0-2-16,0 1 0 0,-2 1 16 0,2 2 3 15,-2 3 1-15,0 3 0 0,0-1-25 0,0 2-6 16,2 1-1-16,-2 3 0 0,2-2-13 0,0 2 0 0,1-1 0 16,-1 1 0-16,0-2 10 0,2 2-1 0,0 1 0 15,1-1 0-15,-1 0-9 0,3 0 0 0,-1 1 0 0,1-1 0 16,-1 0 0-16,1-2 0 0,-1-1-9 0,1-1 9 16,-1-2-16-16,1-1 1 0,-1-2 0 0,0-1 0 31,1-1-27-31,-1-1-6 0,3-1 0 0,0-2-1 15,-1 0-178-15,1-2-35 0,0-1-7 0,-1-1-510 0</inkml:trace>
  <inkml:trace contextRef="#ctx0" brushRef="#br0" timeOffset="525">42 533 1159 0,'-2'-4'25'0,"-3"-2"6"0,1-1 1 0,0-3 0 0,-1 0-32 0,3 1 0 0,-2-3 0 0,0 0 0 16,1 3 77-16,1-3 9 0,0 3 2 0,0-1 0 15,0 0-5-15,2 3-1 0,0-1 0 0,0 2 0 16,2 0 32-16,0 0 6 0,0 3 2 0,3 1 0 15,-3-2-94-15,4 2-20 0,-1 0-8 0,1 0 8 16,3 0 40-16,-3 2 7 0,5 0 1 0,-2 2 1 16,2-2-24-16,2 2-5 0,2 0 0 0,-2 0-1 15,0 0-27-15,2 0 0 0,-2 0 0 0,0 0 0 16,0-1-26-16,0 1-10 0,0 2-3 0,0 0 0 16,0 2-49-16,0-2-11 0,0 0-1 0,0 1-1 15,0-1 7-15,-2 0 2 0,2 0 0 0,-2 0 0 16,0-2 49-16,0 2 11 0,0-2 1 0,-3-1 1 0,1 1 6 0,-2 0 2 15,-1-2 0-15,-2 2 0 0,1 0 22 0,-1 0 18 0,-2 0-3 16,0 0-1-16,1 2 9 0,-6 0 1 0,3 0 1 16,-2 1 0-16,0-1 11 0,-2 2 3 0,2 0 0 0,-3-2 0 15,3 1-13-15,-2 1-2 0,-1-2-1 0,3 0 0 16,-2 0 23-16,0 0 5 0,1 0 1 0,-1-3 0 16,2 1-20-16,0 0-3 0,-3 0-1 0,5-2 0 15,0 0-28-15,0 0 0 0,0 0-11 0,0 0 11 31,0 0-62-31,0 0-5 0,-2-4-1 0,2 1 0 16,0-3-119-16,0-2-24 0,2 0-5 0,3-1 0 16,-3-1 77-16,2 0 16 0,3-1 3 0,-3-1 1 0,3-1 22 15,1-1 4-15,-1 3 1 0,-1-5 0 0,3 3 129 0,-3-1 27 0,1 1 4 0,-1 1 2 16,-1 1 72-16,1 1 14 0,-1 2 4 0,-1 2 0 16,-2-1-36-16,0 3-6 0,3-2-2 0,-3 2 0 15,-2 2-65-15,0 2-14 0,0 0-2 0,2-4-1 16,-2 4-11-16,0 0-3 0,0 0 0 0,0 0 0 15,0 0-20-15,0 0 8 0,0 4-8 0,-2 0 0 16,0 0-24-16,0 0-8 0,2 0-3 0,-3 1-727 16</inkml:trace>
  <inkml:trace contextRef="#ctx0" brushRef="#br0" timeOffset="856">730 83 1624 0,'0'0'46'0,"0"0"10"0,0 4-45 0,-2 0-11 0,2 2 0 0,0 0 0 15,-2 1 104-15,2 3 20 0,-3 0 3 0,1 1 1 16,-2 3-52-16,0-1-9 0,-1 3-3 0,-1-3 0 16,-3 3 0-16,0-1 0 0,1 1 0 0,-3-1 0 15,0 2-35-15,0 1-7 0,0 3-2 0,0 0 0 16,1-2-6-16,-1 3-2 0,2-1 0 0,-2 0 0 16,3 0-12-16,1-1-16 0,1-3 3 0,-3 0 1 15,2 1-204-15,3-5-40 0,-5 16-8 16,3-10-1-16</inkml:trace>
  <inkml:trace contextRef="#ctx0" brushRef="#br0" timeOffset="1297">680 440 1220 0,'0'0'27'0,"4"2"5"0,-1 0 2 0,1 0 0 0,0 0-34 0,3-2 0 15,-1 0 0-15,1 0 0 0,-1-2 93 0,1 2 12 0,-1-2 3 16,1-2 0-16,-1 2-20 0,1-2-3 0,-1 1-1 0,1-1 0 16,-1-2-9-16,1 0-3 15,-1 2 0-15,-1-1 0 0,1-1-38 0,-1-2-8 0,1 2-2 0,-2 0 0 16,-1 1-12-16,1-1-4 0,-4 2 0 15,2 0 0-15,-2 4-8 0,0 0 8 0,0 0-8 0,0 0 8 16,0 0 13-16,-4 0 3 0,-1 2 0 0,-1 4 0 16,2 0-13-16,-3 1-3 0,1 3 0 0,-1-2 0 15,3 1-8-15,-1 1-17 16,-1 0 4-16,2 1 1 0,-1-1 35 0,3 0 7 0,-2-1 2 0,2 1 0 16,-1 0-16-16,3-3-4 0,-2 1 0 0,2 0 0 15,0-1 32-15,0-1 7 0,0 0 1 0,2 0 0 16,1 1-20-16,-1-1-3 0,0 0-1 0,0-2 0 15,2 2-28-15,1-2 0 0,3-1 0 0,-1-1 0 16,2 0-10-16,-1 0 10 0,3-2-8 0,0 0 8 16,2 0-47-16,0 0-4 0,-2 0-1 0,2-2-743 15,0 2-149-15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1:23.4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0 585 1206 0,'0'0'26'0,"0"0"6"0,0 0 0 0,0 0 3 0,0 0-35 0,0 0 0 0,0 0 0 0,0 0 0 16,0 0 76-16,0 0 8 0,0 0 1 0,0 0 1 16,0 0-22-16,0-2-4 0,0 2 0 0,0 0-1 15,0-4 45-15,0 4 8 0,2-4 3 0,-2 0 0 16,0-2-46-16,2 2-9 0,0 1-1 0,-2-1-1 16,2-2-20-16,3-2-4 0,-3 0-1 0,0 1 0 15,2-1-13-15,1-2-4 0,-1 1 0 0,0-3 0 16,3 1 0-16,-3 1-1 0,3-2 0 0,-3-1 0 15,5 3 5 1,-3-1 2-16,1-1 0 16,-1 1 0-16,3 1 1 0,-3-2 0 15,1 1 0-15,-1-3 0 16,-1 5-15-16,-1 1-8 16,0-2 10-16,1 3-10 15,-3-1 0-15,2 2 0 0,-2 2 0 16,1 0 0-16,-1 2 8 15,-2 2-8-15,0 0 11 0,2 0-11 16,2 4 0-16,-4 0 0 16,3 4 0-16,-1 0 0 15,-2 5 9-15,0-1-9 0,2 1 0 0,-2 3 9 0,-2-3-9 0,2 1 0 0,-2-1 0 0,2 1 0 0,0-1 0 0,0 1 0 0,0-3 0 0,0-1 0 0,0-1 22 0,2-1 2 0,-2 0 1 0,2-2 0 0,-2-3-25 0,2-1 0 0,-2-2 0 16,4-2 0-16,-1-1 0 0,1-3 0 0,0 0 0 0,1-4 0 0,1-1-15 0,1-3-8 0,-1 1-1 0,1-1-1 0,1 1 25 0,-1-1 0 0,1-1 0 16,1-1-8-16,0 3 8 0,0-2 0 0,-1 1 0 15,1-1 0-15,2 1 0 0,0-1 0 0,-1 1 0 0,3-1 0 16,-2 1 13-16,2 3 2 0,-2-1 0 0,2 0 0 15,-4 3-15-15,2 1 0 0,-3 2-9 0,1 2 9 16,-2 1 0-16,-1 1 0 0,1 4 0 0,-3 1 0 16,2 3 16-16,-1 2 4 0,-1 4 0 0,-2 3 0 15,3 0-7-15,-3 3-1 0,0-1 0 0,-2 2 0 16,2 3-12-16,-2-1 0 0,-2 0 0 0,2 0 0 16,-2 1 0-16,0 1 14 0,2 0-4 0,-3 0-1 15,1 0-29-15,2-2-5 0,-2-1-2 0,2 1 0 16,0-4-113-16,0 1-24 0,2-1-4 0,-2-2-943 15</inkml:trace>
  <inkml:trace contextRef="#ctx0" brushRef="#br0" timeOffset="584">549 527 444 0,'0'0'12'0,"0"0"4"0,0 0-16 0,0 0 0 0,0 0 0 0,2 2 0 15,2-2 127-15,-2 0 22 0,3 0 5 0,-3 0 1 16,0 0-39-16,0 0-8 0,3 0-2 0,-3-2 0 16,2 2 14-16,-2-2 4 0,3 0 0 0,-1 0 0 15,0 0-23-15,1-2-4 0,-1 0-1 0,0 0 0 16,3 1-30-16,1-1-6 0,-1-2-2 0,-1 2 0 16,3-2-22-16,-2 0-4 0,-1 1 0 0,3-1-1 15,-5 0-31-15,3 0 0 0,-1 1-8 0,-1-3 8 16,1 2 0-16,-2-2 0 0,1 1 0 0,-1-1 0 0,3 2 16 15,-5-2-4-15,2 1 0 0,-2-3 0 0,0 4 6 16,1-1 1-16,-3 1 0 0,0-2 0 0,0 4 14 16,-3 0 3-16,1 0 1 0,2 4 0 0,-4 0-13 0,0 4-4 15,-3-2 0-15,3 4 0 0,-1 0-6 0,-1 0-2 16,-1 1 0-16,1 1 0 0,-1 0-12 0,1 1 8 16,2-1-8-16,-5 2 0 0,2-1 13 0,1-1-3 15,1 2-1-15,-1-1 0 0,2 1 0 0,-1-2 0 16,3 1 0-16,-2 1 0 0,2-2-9 0,-1-2 10 15,3 3-10-15,-2-3 10 0,2 2-10 0,2-3 0 16,-2 1 0-16,3 0 0 0,-1-2 0 0,0 2 0 16,2-2 0-16,1-1 0 0,-1-1 0 0,2 2 0 15,1-2-12-15,-3-2 12 16,5 2-116-16,-2-2-15 0,-1-2-3 0,1 0-1 16,1 0-64-16,-1-2-13 0,8-3-2 0,-4-1-1 0</inkml:trace>
  <inkml:trace contextRef="#ctx0" brushRef="#br0" timeOffset="1110">965 187 2026 0,'0'-4'44'0,"0"-1"10"0,3-3 2 0,-3 2 1 0,2 0-45 0,0 0-12 0,0 1 0 0,0-1 0 15,0 2 74-15,1 2 13 0,-1-2 2 0,-2 4 1 16,0 0-42-16,0 0-9 0,4 2-2 0,-4 0 0 15,2 2-29-15,0 2-8 0,1 1 0 0,-3 1 0 0,0 0 21 16,0 3 3-16,0 3 1 0,0-1 0 0,0 1 16 0,0 1 3 16,0-1 1-16,0 1 0 0,0 1-11 0,0-1-2 15,2 1-1 1,-2-3 0-16,0 1-3 0,0-1 0 0,0-1 0 0,2-1 0 0,-2 1-16 0,0-1-3 16,2-1-1-16,-2 2 0 0,0-3-8 0,0 1 0 15,2-2 0-15,-2 1 0 0,0-3-11 0,0 0-1 16,0 0 0-16,0-1 0 0,0-1-1 0,0-4-1 15,0 0 0-15,0 0 0 0,0 0-4 0,0 0-1 16,0 0 0-16,-2-4 0 0,-2 1 8 0,2-1 2 16,-3 0 0-16,1 0 0 0,0 0 0 0,-1-2 0 15,-1 3 0-15,1-3 0 0,-1 2 0 0,-1 0 0 16,-1 0 0-16,1 0 0 0,1 0-4 0,-3 1-1 16,0-1 0-16,1 0 0 0,-1 2 14 0,2 0 0 0,3 0 0 0,-2 0 0 15,1 2 0-15,1-2 13 0,0 2-2 16,-1 0-1-16,3 0 6 0,-2 2 2 0,1 0 0 15,-1 0 0-15,2 2-2 0,0 0 0 0,0 2 0 16,2-3 0-16,0 5-4 0,0-2-2 0,2 0 0 16,0 1 0-16,0 1-10 0,2 0 8 0,1 0-8 0,1-1 8 15,1-1-8-15,-1-2 10 0,3 0-10 0,0 0 10 16,2-2-10-16,-3-1 0 0,1 1 0 0,2 0 8 16,-3-2-8-16,1-2 0 0,0 0 0 0,0-1-11 15,1 1-94 1,-1-2-19-16,2-2-4 0</inkml:trace>
  <inkml:trace contextRef="#ctx0" brushRef="#br0" timeOffset="1300">1254 315 2023 0,'0'0'44'0,"0"0"10"0,-2 3 2 0,0 1 0 0,-1 0-44 15,1 2-12-15,0 0 0 0,0 1 0 0,0 1 103 0,2 2 18 16,-2-3 4-16,-1 1 1 0,1 0-79 0,0 2-16 15,2-3-3-15,-2 1-1 0,0 0-17 0,0-3-10 16,-1 3 12-16,3-2-12 16,-2-2-17-16,2 0-11 0,2 0-1 0,-2-4-722 15,0 0-144-15</inkml:trace>
  <inkml:trace contextRef="#ctx0" brushRef="#br0" timeOffset="1443">1276 287 936 0,'2'-7'26'0,"0"3"7"0,-2-2-33 0,2 0 0 0,-2 1 0 0,2-1 0 15,1 2 119-15,-1-2 17 0,0 2 3 0,-2 4 1 16,0 0-111-16,0 0-21 0,0 0-8 0,0 0 0 16,0 0 0-16,2 4-12 0,-2 0 2 0,2 0 0 15,-2 2-2-15,0-1 0 0,2 1 0 0,-2-2-389 16,0 2-79-16</inkml:trace>
  <inkml:trace contextRef="#ctx0" brushRef="#br0" timeOffset="2137">1532 224 2070 0,'0'0'45'0,"0"0"10"0,0 0 1 0,0 0 3 0,0 0-47 0,0 0-12 15,0 0 0-15,0 0 0 0,0 0 101 0,0 0 19 16,-2 2 3-16,-3 2 1 0,1-1-56 0,0 1-12 15,-1 2-1-15,1 0-1 0,-3 2-7 0,1-1-2 16,-1 3 0-16,1-2 0 0,-1 1-18 0,-1 1-4 16,1 2-1-16,-2-3 0 0,3 3-22 0,-1-1 9 15,1-1-9-15,-1 2 0 0,1-5 0 0,2 3 0 16,-1 0 0-16,1-3 0 0,2 1 0 0,0-2 0 16,-1 2 0-16,3-3 0 15,3-1-22-15,-1 0-11 0,0-2-3 0,4 0 0 16,1-2-23-16,2 0-5 0,1-2 0 0,3 0-1 15,1-2-63-15,-4 0-12 0,3 0-2 0,0-1-1 16,-2-3-68-16,2 0-13 0,0 2-4 0,-2-3-470 0,15-7 558 16,-4-3 482-1,-3 2-246-15,-10 11-48 0,-2 0-11 0,-3 0 0 0,0 1-29 0,3 1-8 0,-3-2 0 0,0 2 0 16,-1 0 148-16,-1 0 29 0,-2 4 6 0,0 0 1 16,0 0-49-16,0 0-10 0,0 0-1 0,-5 0-1 15,1 0-51-15,-2 2-11 0,-1 2-1 0,1 0-1 16,-1 2-5-16,1 0-1 0,-1-1 0 0,1 3 0 15,-1 0-25-15,3 1-6 0,-3-1-1 0,1 0 0 16,1 0 3-16,1-1 0 0,0 1 0 0,2 2 0 16,-3-5-24-16,3 3 0 0,2-2 0 0,-2 2 0 0,2-4 0 15,2 1 0-15,-2-1 0 0,2-2 0 0,0 0 0 0,3 0 0 16,-1-2 0-16,0-2 0 0,3 0 0 0,-1-2 0 16,1 0 0-16,2-1 0 0,-1-1-14 0,1 0-4 15,0 0-1-15,-1-1 0 0,3-1 6 0,-2 0 1 16,2 0 0-16,-3-1 0 0,1 1 32 0,0 0 8 15,-3 1 0-15,3 1 1 0,-3 0-29 0,1 0 0 16,-1 2-13-16,-1 2 4 0,-1 1 22 0,-2-1 5 16,3 0 1-16,-5 2 0 0,4 0-3 0,-4 0 0 15,0 2 0-15,2 0 0 0,-2-1-8 0,2 3-8 16,-2 0 9-16,0 2-9 0,0 0 0 0,0 0 0 0,0-1 0 0,0 1 0 16,0 2-12-16,-2-2-6 0,2-1-1 0,0-1 0 31,0 2-37-31,2-2-7 0,-2 2-1 0,0-4-1 15,2 1-187-15,1-1-36 0,-3-2-8 0,0 0-2 16</inkml:trace>
  <inkml:trace contextRef="#ctx0" brushRef="#br0" timeOffset="2379">2022 0 2862 0,'0'0'63'0,"0"0"13"0,2 2 2 0,1 2 2 0,-1 0-64 0,2 1-16 0,-2 1 0 0,0 4 0 0,1 0 60 16,-1 3 9-16,0 3 2 0,0 1 0 0,-2-2-31 15,0 3-7-15,0 1-1 0,0 4 0 0,0 0-18 0,0 2-4 16,0-2-1-16,-2 3 0 0,0-1 1 0,2-2 0 16,-2 2 0-16,-1-4 0 0,1 0-26 0,-2 1-4 15,0-3-2-15,-1 2 0 16,1 0-172-16,-3-1-34 15,-1-1-8-15</inkml:trace>
  <inkml:trace contextRef="#ctx0" brushRef="#br0" timeOffset="3467">188 913 1566 0,'0'0'34'0,"0"0"7"0,0 0 2 0,0 0 1 0,0 0-35 15,0 0-9-15,0 0 0 0,0 0 0 0,0 0 78 0,0 0 14 16,0 0 2-16,0 0 1 0,0 0-14 0,0 0-2 16,0 0-1-16,-2 1 0 0,0 3-11 0,0-2-3 15,0 0 0-15,0 2 0 0,-1-2 0 0,1 2 0 0,0 0 0 0,0-2 0 16,0 1-7-16,0 1-1 15,-1 2-1-15,1 2 0 0,0 1-26 0,0 1-5 16,0 4 0-16,0-1-1 16,-1 4-12-16,1-1-3 15,0 3 0-15,0-1 0 16,-3-1-8 0,3-2 0-1,-2 3 0-15,2-1 0 16,-3-1 0-16,3-5 0 0,0 3 8 0,2-5-8 0,-2 1 0 0,2-2 0 0,0-1 0 0,0 1 0 0,2-2 0 0,-2 2 0 0,2-3 0 15,3 1 0-15,-1 0-17 0,0-2-6 0,3 2-1 0,-3-1 0 0,3-1 37 0,-1 0 7 0,1-2 2 0,1 0 0 0,3 0-35 0,-2-2-7 0,2 0-2 0,0-2 0 16,2-2 34-16,2 2 6 0,-2-2 2 0,2 0 0 16,2 1-20-16,-1-3-17 0,-1 2 3 0,0 0 1 15,0 0-22-15,-2 0-4 0,-2 0-1 16,0-1 0-16,-2 1-96 0,-1 0-19 0,-1 0-4 0,-1 0-1 16,-1 0-77-16,1 2-16 0,1-5-3 0,-7 7-1 0</inkml:trace>
  <inkml:trace contextRef="#ctx0" brushRef="#br0" timeOffset="3729">193 1055 1497 0,'0'0'32'0,"0"0"8"0,0 0 0 0,0 0 4 0,0 0-36 0,2 0-8 16,2-2 0-16,3 0 0 0,-1-1 92 0,3 1 16 0,0-2 3 16,1 0 1-16,4 0-36 0,-4 0-8 0,6-2 0 0,-1 1-1 15,0 1-43-15,0 0-9 0,0-2-2 0,-2 2 0 32,0 2-35-32,0-2-7 0,-4 3-2 0,0-3-599 0,-3 4-120 0</inkml:trace>
  <inkml:trace contextRef="#ctx0" brushRef="#br0" timeOffset="3910">221 932 1332 0,'0'0'29'0,"0"0"7"0,2-4 0 0,0 0 1 0,3-2-29 0,-1 1-8 0,2-1 0 0,1-4 0 0,2 0 60 0,2 1 10 16,2-1 2-16,2-1 1 0,0 1-29 0,2-2-5 15,3 3-2-15,-3-1 0 0,1 0-6 0,-3 3-2 16,-2 1 0-16,2 2 0 16,-2 0-149-16,0 2-31 0</inkml:trace>
  <inkml:trace contextRef="#ctx0" brushRef="#br0" timeOffset="4580">685 1113 1314 0,'0'0'37'0,"0"0"8"0,0 4-36 0,-2 0-9 0,2 0 0 0,-2 0 0 16,2-1 103-16,0 1 18 0,0 0 4 0,0 2 1 15,0-2-71-15,0 0-15 0,-2 0-2 0,2-1-1 0,0-3-26 0,0 0-11 16,0 0 8-16,0 0-8 0,0 0 8 0,0 0-8 15,0 0 8-15,0 0-8 0,0-5 22 0,2-1-1 16,0 0 0-16,-2-2 0 0,2 1 11 0,1-1 3 16,-1-2 0-16,0 1 0 0,2-3-5 0,1 0-1 15,-3 3 0-15,2-3 0 16,0 1 15-16,1 1 2 0,-1 0 1 16,-2 1 0-16,3-1-10 0,-1 2-1 0,0 3-1 0,1-1 0 0,-1 0-21 0,-4 4-4 15,0 2-1-15,0 0 0 0,0 0 3 0,0 0 0 16,0 0 0-16,0 0 0 0,4 2-12 0,-4 4 0 15,2 0 9-15,-2-1-9 0,0 1 0 0,0 0 0 16,0 0 0-16,0-1 0 0,0-1 22 0,-2 0 0 16,4 0 0-16,-2-4 0 15,0 0-69-15,0 0-13 0,0 0-4 0,0 0 0 0,0 0 52 0,3-2 12 0,1 0 0 16,0 0 0-16,1-2 22 0,-1 1 7 0,-2-3 2 0,5 2 0 16,-3 0-19-16,0-2-3 0,3 2-1 0,-1 1 0 15,-1-1 4-15,1 2 0 0,-1-2 0 0,1 4 0 16,-2-2 16-16,1 2 3 0,-1 2 1 0,-2 0 0 15,3 0-20-15,-1 2-3 0,-2-1-1 0,0 3 0 16,3-2 4-16,-3 2 0 0,-2 0 0 0,2-1 0 16,-2 1 10-16,0 2 2 0,0-2 1 0,0 0 0 15,-2-1-25-15,2 1 0 0,0 0 0 0,0 0 0 16,0-2-97-16,0 1-25 0,0-1-5 0,0 0-649 16,0-4-131-16</inkml:trace>
  <inkml:trace contextRef="#ctx0" brushRef="#br0" timeOffset="5008">974 1040 1609 0,'0'0'35'0,"0"0"7"0,0 0 2 0,2-2 2 0,3 2-37 0,-3-2-9 16,-2 2 0-16,4-2 0 0,-2 2 53 0,3-2 9 15,-1 0 2-15,0 2 0 0,1-2-42 0,-3 2-8 16,2-2-2-16,0 2 0 0,1-2 23 0,-1 0 4 16,-2 1 1-16,3-1 0 0,-1 0-13 0,0-2-3 15,-2 2 0-15,3-2 0 0,-1 0 20 0,1 0 3 0,-1 0 1 16,-2-1 0-16,2 1-29 0,-1-2-6 0,1 2-1 0,-2-2 0 16,0 3-12-16,-2-1 9 0,0 0-9 0,-2 0 8 15,0 0 0-15,0 0-8 0,-3 2 12 0,1 0-4 16,0 0 34-16,-1 2 6 0,1 0 2 0,-3 0 0 15,3 2-2-15,0-2-1 0,-1 2 0 0,1 0 0 16,0 2-28-16,-1-2-6 0,3 2-1 0,-2 0 0 16,2 0 7-16,0-1 1 0,-3 1 0 0,3 2 0 15,0 0-20-15,0 0 0 0,0-1 0 0,-1 3 0 16,3-2 29-16,-2 0 3 0,0 1 0 0,2-1 0 0,0 2-41 16,0-2-8-16,0 0-2 0,2 1 0 15,-2-3 19-15,2 2 11 0,1-2-2 0,-1 0 0 0,0 0-9 16,0-3-12-16,2 1 2 0,1 2 1 15,-1-4-224-15,0 2-45 0,3-2-9 0</inkml:trace>
  <inkml:trace contextRef="#ctx0" brushRef="#br0" timeOffset="5228">1128 1084 1875 0,'0'0'41'0,"0"0"9"0,0 0 2 0,0 0 0 0,0 0-41 0,2-6-11 16,-2 3 0-16,2-3 0 0,1 2 72 0,-1-2 12 15,-2-2 2-15,4 3 1 0,0-3 3 0,-1 0 1 16,1 2 0-16,3-1 0 0,-3 1-51 0,0 0-11 16,3 0-1-16,-1 1-1 0,1-1 0 0,1 0 0 15,-1 2 0-15,-1-2 0 0,1 2-27 0,-3 1-17 16,3-3 2-16,-1 2 1 16,1 2-74-16,-1-2-16 0,-1 0-2 0,1 2-970 0</inkml:trace>
  <inkml:trace contextRef="#ctx0" brushRef="#br0" timeOffset="5768">1438 872 1504 0,'-8'4'43'16,"3"-4"9"-16,3 2-42 0,-4 2-10 0,1 0 0 0,-1-1 0 0,2 3 114 0,-1 0 21 16,1 0 4-16,0 0 1 0,-1-1-80 0,1 1-16 15,0 0-4-15,-1 2 0 0,1-3-20 0,2 1-5 16,0 2-1-16,-1 0 0 0,3-3-14 0,-2 1 0 16,4 0 0-16,-2 0 0 0,0 0 28 0,3-3 10 15,-1-1 2-15,0 0 0 0,2 0-29 0,1-2-11 16,-1 0 8-16,0 0-8 0,1 0 0 0,1-2 0 15,-2 0 0-15,1 0 0 0,1 0 9 0,-1-1-9 16,1-1 10-16,-2-2-10 0,3 2 10 16,-1 0-10-16,-1-2 10 0,1 1-10 0,-1-1 12 0,1-2-4 15,-1 2-8-15,-1-1 12 0,0-1 5 0,-2 2 1 16,3 0 0-16,-3-1 0 0,0 1 16 0,0-2 3 0,0 4 1 16,1-1 0-16,-1 1 2 0,0 0 1 0,-2 2 0 15,0 2 0-15,2-4-21 0,-2 4-5 0,0 0-1 0,0 0 0 16,0 0-4-16,2 2-1 0,0 2 0 15,1 0 0-15,-3 1-9 0,2 1 0 0,0 4 9 0,-2-2-9 16,0 1 8-16,0 1-8 0,0 0 10 0,-2 1-10 16,0 1 34-16,2 1 1 0,-5 1 0 0,3 1 0 15,-2-1-43-15,-1 3-9 0,1-2-2 0,0 1 0 16,-3-1 19-16,1 1 0 0,-3-1 0 0,2 1 0 16,-1 1 0-16,-1-2 0 0,-2-1 0 0,5-1 0 15,-3-1 0-15,0-2 9 0,3-1-1 0,-3-1 0 16,3 0-112-16,-1-4-24 0,3-1-4 0,0-1 0 15,-1-2-59-15,1-2-11 0,-1 0-2 0,3 1-393 16,0-5-79-16</inkml:trace>
  <inkml:trace contextRef="#ctx0" brushRef="#br0" timeOffset="6185">1369 1069 1267 0,'0'0'28'0,"4"-6"5"0,1 2 2 0,1-2 1 0,3 1-36 0,0-1 0 15,1 0 0-15,1-2 0 0,2 1 140 0,0-3 22 16,-2 2 4-16,2-1 1 0,-2-1-38 0,0 2-7 15,0-1-2-15,0-1 0 0,-1 0-54 0,-1 1-11 16,2-1-3-16,0 0 0 0,-2 1-35 0,1-1-7 16,-1 2-2-16,2-1 0 0,-5 1-8 0,3 0 0 15,0 1 9-15,-3 1-9 0,1 0 12 0,-3 2-1 16,0-2-1-16,-1 2 0 0,-1 3 7 0,-2 1 2 0,0 0 0 0,0 0 0 16,0 0 22-16,0 0 5 0,0 0 1 15,0 0 0-15,-5 0-14 0,1 0-2 0,2 0-1 0,-2 1 0 16,-1 1-8-16,5-2-2 0,-2 2 0 0,2-2 0 15,-2 2-5-15,-2 2-2 0,4-4 0 0,-3 4 0 16,1 0-4-16,0 0-1 0,0 1 0 0,2 1 0 16,-2 0-8-16,0 0 0 0,-1 0 0 0,3-1 8 15,0 1-8-15,-2 2 0 0,2-4 0 0,0 2 0 16,0-1 0-16,0-1 0 0,2 2 0 0,-2-2 0 16,3 0 0-16,1 0 0 0,-2-3 0 0,2 3 0 15,-1-2 0-15,1 2 0 0,2-2 0 0,-1 0 8 16,1 0-8-16,1 0 12 0,-1 2-12 0,3-4 12 0,0 2-12 15,-1 0 0-15,1-2 0 0,0 1 0 0,2-1 0 16,-3 0 0-16,3 0-9 0,-2 0 9 16,-3-1-42-16,3 1-2 15,-5 0 0-15,3-2 0 0,-3 0-143 0,3-2-29 0,-3 2-5 0,0-2-2 0</inkml:trace>
  <inkml:trace contextRef="#ctx0" brushRef="#br0" timeOffset="6530">1792 874 1623 0,'0'0'36'0,"0"0"7"0,-2 4 1 0,2 0 2 0,0 1-37 0,2-1-9 0,-2 2 0 0,0 0 0 16,2-2 87-16,1 0 15 0,-3-2 3 15,0-2 1-15,2 3-24 0,-2-3-5 0,2 2-1 0,-2-2 0 16,2 2-8-16,-2-2-3 0,2 0 0 0,3-2 0 15,-1-2-8-15,0 1-1 0,1-3-1 0,1 0 0 16,-2 0-27-16,3-1-6 16,-1 1-1-16,1 0 0 0,2-2 18 0,-1 2 3 0,1 1 1 0,0 1 0 15,-1-2-15-15,1 2-2 0,2 0-1 0,-2 2 0 16,-1 0-5-16,-1 2-2 0,-1 0 0 0,1 2 0 16,-1 0-6-16,-1 0-2 0,1 2 0 0,-1-2 0 15,-1 2 0-15,-2 0 0 0,0 0 0 0,0-1 0 16,1 1-10-16,-3 2 8 0,2 0-8 0,-4-2 8 15,2 2-32-15,-3-1-8 0,3 3 0 0,-2-2-1 16,2 0-83-16,0-3-17 0,-2 3-3 0,0-2-1089 16</inkml:trace>
  <inkml:trace contextRef="#ctx0" brushRef="#br0" timeOffset="6945">2148 735 1929 0,'0'0'42'0,"0"0"9"0,2-4 1 0,3 2 4 0,-3-2-45 0,0 2-11 16,2 1 0-16,-1-3 0 0,1 2 16 0,-2 0 2 0,-2 2 0 16,0 0 0-1,2-2-74-15,-2 2-14 0,2 0-3 0,-2 0-1 16,0 0 19-16,0 0 4 0,0 0 1 0,0 0 0 0,0 0 94 0,0 0 20 0,0 0 3 0,0 0 1 15,0 0 38-15,0 0 8 0,-2 2 2 0,-2 2 0 16,2-2-10-16,-3 1-2 0,3-1 0 0,-2 2 0 16,-1 0-40-16,1 0-9 0,0 2-2 0,-1 0 0 15,1 1-4-15,0-1-1 0,-1 4 0 0,1-3 0 16,0 3-24-16,-1-2-4 0,3-1-2 0,-2 3 0 16,2 0 8-16,0-2 2 0,-1 1 0 0,1-1 0 15,0 0-2-15,2-3 0 0,0 3 0 0,0-2 0 16,0 0-6-16,2-1-2 0,0-1 0 0,1 2 0 15,-1-2-18-15,2 0 0 0,-2 0 0 0,3-2 0 0,-1 0 0 16,2-1 0-16,-1-1 0 0,1 0 0 0,-1 2-12 16,1-2-8-16,1-2-3 0,-1 1 0 15,1-1-77-15,-1 0-16 0,1-2-4 0,-3-2 0 16,3 2-111-16,-1-2-22 0</inkml:trace>
  <inkml:trace contextRef="#ctx0" brushRef="#br0" timeOffset="7372">2343 733 2134 0,'0'0'47'0,"0"0"9"0,0 4 3 0,0 0 1 0,0 0-48 0,0 1-12 16,0 1 0-16,3 2 0 0,-3 0 45 0,0-1 7 15,0 1 0-15,2 2 1 0,-2-3-6 0,2 1-2 16,-2 0 0-16,2 0 0 0,0-3-21 0,-2 3-5 0,2-4-1 15,3 2 0-15,-3-2-6 0,0-2 0 0,-2-2-1 16,5 2 0-16,-1-2-11 0,-2 0 0 0,2 0 0 0,1-2 8 16,1 0 20-16,-1-2 4 0,-3 0 1 0,4 0 0 15,-1-2-20-15,-1 1-4 0,2-1-1 0,1-2 0 16,-1-2-8-16,1 1 10 0,-1 1-10 0,1-4 10 16,-1 3 17-16,1-1 3 0,0 2 1 0,-1-1 0 15,1 1 8-15,-3 0 1 0,0 1 1 0,3-1 0 16,-3 2-5-16,0 2-2 0,1 0 0 0,-1 1 0 15,-2 1-6-15,0 2-2 0,3-2 0 0,-5 2 0 16,0 2-8-16,4 0-2 0,-4 1 0 0,2 3 0 0,-2 2 2 16,0 2 0-16,-2 1 0 0,0 3 0 0,0 3-4 0,0 0-1 15,-1 1 0-15,-1 1 0 0,-2 0-3 0,-1 3-1 16,-2-1 0-16,-1 0 0 0,1 0-1 0,-2 0-8 16,-2 3 12-16,0-1-4 0,0 0-8 0,-2-2 0 15,2 0 0-15,-2 1 0 16,-1-3-63-16,-1 0-14 0,-3 0-3 0,-3 3-1380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05:42:52.0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3340 835 1854 0,'-10'-5'40'0,"-6"-4"9"0,1 4 2 0,-1-4 1 0,1 0-41 0,5 0-11 15,-6 0 0-15,1 0 0 0,0 0 40 0,-6 4 7 16,6 1 1-16,-6-1 0 0,1 0-26 0,-1 1-5 16,-5 4-1-16,1-5 0 0,4 1-16 0,-10-1 10 15,11 5-10-15,-11-4 8 0,5-1-8 0,-4 0 0 16,4 1 9-16,-5-5-9 0,0 4 0 0,0-4 8 16,1 5-8-16,-6-6 0 0,5 6 8 0,0-10-8 0,-5 5 10 15,0-5-10-15,5 5 32 0,1 0 0 0,-6 0 0 0,5 0 0 16,0-5-32-16,0 5 8 0,1 0-8 0,-1-5 0 15,-5 5 0-15,5 0 0 0,-5 4 0 0,5-8 0 16,0 4 0-16,-4-1 0 0,4 1 0 0,-5-4-10 31,5-1-17-31,-5 0-3 0,5 5-1 0,0-5 0 16,1 1-1-16,-1-1-1 0,0 0 0 0,5 1 0 0,-4 4 33 0,4-5 0 0,-5 5 0 0,5 0 0 16,-4-5 15-16,-1 9 9 0,0-4 3 0,-5 5 0 15,5 4 5-15,1-5 2 0,-6 5 0 0,5 5 0 16,-5-5-5-16,5 4-1 0,-5 1 0 0,0-1 0 15,5 1-20-15,1-1-8 0,-1 6 0 0,0-1 0 16,-5 0 0-16,5 5 0 0,0-5 0 0,1 4 0 16,-1 1-8-16,-5 0 8 0,5-1 0 0,-5 1 0 15,5 4 0-15,-5 1 0 0,6 3 0 0,-1-3 0 16,-5 4 0-16,0-1 0 0,5 6 0 0,-5-1 0 16,5 0 0-16,1 5 0 0,-1 0 0 0,5 5 0 0,1-1 0 15,-1 1 0-15,0-1 0 0,1 5 0 0,-1 5 0 0,5 0 0 16,-4-1 0-16,4 1 0 0,1 9 0 15,-1-1 0-15,1 1 11 0,-1 0-11 0,6 0 20 0,-6 4-4 16,6 0 0-16,-6 1 0 0,6 4-8 0,-1-5-8 16,1 5 12-16,0 0-12 0,4 4 22 0,-4 0-2 15,5 1-1-15,-1-1 0 0,1 1-19 0,0-1 0 16,0-4 0-16,-1 5 0 0,6-1 0 0,-5-4 0 16,5 0 0-16,0 0 0 0,0 0 10 0,-1-5-2 15,6-4 0-15,-5 4 0 0,5 0-8 0,0-4 0 16,5 0-12-16,-5-5 12 0,6 5 0 0,4-5 0 0,-5 0 14 15,5 0-4-15,0-4 2 0,1 0 1 0,4-1 0 0,6 1 0 16,-6-1-4-16,6-3-1 0,-1-1 0 0,1 4 0 16,4-4 20-16,1 0 3 0,5 0 1 0,-6 0 0 15,11 1-32-15,-5-1-18 0,5-5 2 0,0 1 1 16,0 4 15-16,5-5 10 0,-5-4-2 0,5 5 0 16,5-1 9-16,-10-4 2 0,10 0 0 0,-5 0 0 15,0 0-9-15,1 0-2 0,4-5 0 0,-10 1 0 16,5-6 3-16,0 1 0 0,0 0 0 0,0-5 0 15,0 5-11-15,0 0 10 0,5-5-10 0,0 0 10 16,6-4-10-16,-6 4 0 0,5 1 0 0,1-10-11 16,-1-5 11-16,0 5 9 0,1 10-1 0,-1-1-8 15,5-14 8-15,1 1-8 0,-1 0 0 0,6-10 0 16,0 0 0-16,4-8 10 0,1 8-10 0,0-8 8 16,-6-6-8-16,1-4 0 0,5 5 0 0,-1-5 0 0,6-4 17 15,0-5 2-15,0-4 0 0,-5-1 0 0,5 5-11 16,-6-4-8-16,-4-5 9 0,5-1-9 0,5-3 20 0,-6-1-3 15,6 1 0-15,-5-10 0 0,0 5-5 0,-1-10 0 16,1 1-1-16,-5 4 0 0,-1-4 17 0,-4 4 3 16,-1-4 1-16,1 0 0 0,-6 4-32 0,0-5 0 15,1 6 0-15,-6-1 0 0,-5 0 0 0,0 0 14 16,0 5-2-16,-5-4-1 0,0-1-11 0,-5 0 0 16,-6 5 0-16,1 0 0 0,0-1 0 0,-1 1 0 15,-4 0 0-15,-6 0 0 0,6 0 0 0,-11 4 0 0,6-4 0 16,-6 0 0-16,-5 4 0 0,-5-4 0 0,0 0 0 15,0-1 0-15,-5-8 0 0,-5 0 0 0,-1 0 0 0,-4-5 8 16,-1 0-8-16,-4-5 0 0,-1-4 0 0,-4 5 0 16,4-1 8-16,-10 1-8 0,1 0 8 0,-6-5-8 15,0-5 0-15,5 5 0 0,-5 0 0 0,0 0 0 16,0 9-10-16,-5 0 10 0,5 0 0 0,0 0-9 16,5 1 9-16,-4-1 0 0,4-5 0 0,-5 10-8 15,5-5 8-15,0 5 0 0,0 4 0 0,1-4 0 16,-1 4 0-16,-5 5 0 0,5-1 0 0,-5 6 0 15,0-1 0-15,0 10 9 0,0-1-9 0,0 5 10 16,-5 0-10-16,5 5 0 0,-5 4 9 0,0 9-9 16,5 1 0-16,-5 8 0 0,0 5 0 0,-10 5 0 15,5 4 0-15,-6 0-8 0,1 5 8 0,-5 4-12 16,-1 9-22-16,-5 1-5 16,1 8-1-16,-1 1 0 0,-4-1-87 0,4 10-17 0,-5-1-4 0,0 6-1 15,-4 3-95-15,4 1-18 0,-61 50-4 0,40-18-1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8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9984 9403 13040 0 0,'0'0'288'0'0,"0"0"56"0"0,0 0 8 0 0,0 0 24 0 0,14-13-304 0 0,-14 13-72 0 0,0-14 0 0 0,0 1 0 0 0,0 13 864 0 0,0 0 152 0 0,0 0 31 0 0,0 0 9 0 0,0-14-392 0 0,0 14-80 0 0,0 0-8 0 0,0 0-8 0 0,0 0-240 0 0,13 0-40 0 0,-13 0-16 0 0,0 0 0 0 0,14 0-104 0 0,-1 0-16 0 0,-13 0-8 0 0,14 0 0 0 0,-1 0-48 0 0,1 14-16 0 0,-14-14 0 0 0,13 0 0 0 0,14 13 88 0 0,-13-13 24 0 0,0 0 0 0 0,-1 14 0 0 0,1-14 80 0 0,13 0 16 0 0,-14 0 8 0 0,1 0 0 0 0,-1 13-8 0 0,1-13-8 0 0,13 0 0 0 0,-14 0 0 0 0,14 0-64 0 0,0 0-16 0 0,0 0 0 0 0,0 0 0 0 0,0 0-104 0 0,0 0-16 0 0,14 0-8 0 0,-14 0 0 0 0,13 0-72 0 0,-13 0 96 0 0,14 0-96 0 0,13 0 96 0 0,-27-13-96 0 0,14 13 0 0 0,-1 0 0 0 0,-13 0 0 0 0,14 0 0 0 0,-14 0 64 0 0,13 0-64 0 0,1 0 64 0 0,-14 0 24 0 0,27-14 0 0 0,-27 14 0 0 0,13-13 0 0 0,1-1 16 0 0,13 14 8 0 0,-13-13 0 0 0,-1-1 0 0 0,-13 14 64 0 0,14-13 16 0 0,-1-1 0 0 0,1 1 0 0 0,-14-1-112 0 0,13 14-16 0 0,1-13-64 0 0,-1-1 96 0 0,-13 1-96 0 0,14 13 0 0 0,-1-14 0 0 0,1 1 0 0 0,0 13 104 0 0,-1 0-24 0 0,-13-14-8 0 0,14 14 0 0 0,-14 0-72 0 0,13 0-128 0 0,1 0 32 0 0,-14 0 8 0 0,13 0 88 0 0,-13 14 0 0 0,14-14 0 0 0,-14 0 0 0 0,0 13 88 0 0,13-13 8 0 0,-12 14 0 0 0,12-14 0 0 0,-13 13-96 0 0,0-13 0 0 0,14 0 0 0 0,-1 0 0 0 0,-13 14 152 0 0,0-28-16 0 0,0 14 0 0 0,0 0 0 0 0,0 0-136 0 0,-13-13 64 0 0,13 13-64 0 0,0 0 0 0 0,-14-14 0 0 0,1 14 0 0 0,13-13 0 0 0,-14 13 0 0 0,1 0 0 0 0,-1-14 0 0 0,1 14 0 0 0,13-13 0 0 0,-13 13 72 0 0,13-14-72 0 0,-14 14 0 0 0,14-13 72 0 0,14 13-72 0 0,-14 0 0 0 0,-14-14 0 0 0,14 14 0 0 0,0 0 0 0 0,-13 0 0 0 0,-1-13 64 0 0,14 13-64 0 0,-13 0 0 0 0,-14 0 0 0 0,13 0 0 0 0,1-14 0 0 0,-14 14 0 0 0,0 0 0 0 0,0 0 64 0 0,0 0-64 0 0,0 0 0 0 0,0 0 0 0 0,13 0 0 0 0,-13 0 0 0 0,0 0 0 0 0,0 0 0 0 0,0 0 0 0 0,0 0 0 0 0,0 0 0 0 0,0 0 0 0 0,14 0 0 0 0,-14 14-88 0 0,0-14 88 0 0,13 13 0 0 0,-13-13 0 0 0,0 14 0 0 0,0-14 0 0 0,14 0 64 0 0,-14 0-64 0 0,0 13 64 0 0,0 1-64 0 0,13-14-120 0 0,-13 13 32 0 0,14-13 8 0 0,-14 14 80 0 0,0-14 0 0 0,13 13 0 0 0,-13-13 0 0 0,0 0 0 0 0,14 14 88 0 0,-14-14-88 0 0,0 0 96 0 0,0 13-96 0 0,0-13 0 0 0,0 14 0 0 0,0-14 0 0 0,0 13-64 0 0,0-13 64 0 0,0 14 0 0 0,0-14 0 0 0,0 13-64 0 0,-14 1 64 0 0,14-14-80 0 0,0 0 80 0 0,0 0 0 0 0,0 13 0 0 0,-13-13 0 0 0,13 0 0 0 0,0 0 0 0 0,0 14 0 0 0,0-14 0 0 0,-14 0 0 0 0,1 0 0 0 0,13 13 0 0 0,-14-13 0 0 0,1 0 0 0 0,-1 0 128 0 0,14 0-32 0 0,-13 0-8 0 0,-1 0 0 0 0,-13 14-88 0 0,14-14 0 0 0,-1 0 0 0 0,1 0 0 0 0,-1 0 0 0 0,1-14 0 0 0,-1 14 0 0 0,-13 0 0 0 0,14 0 0 0 0,-14 0 0 0 0,0 0 0 0 0,0 0 0 0 0,0 0 64 0 0,0 0-64 0 0,-1 0 64 0 0,-12 0-64 0 0,13 0 0 0 0,0 0 0 0 0,0 0 0 0 0,0 0 0 0 0,13 0 64 0 0,-13 14-64 0 0,0-14 64 0 0,0 0-64 0 0,14 13 64 0 0,-28-13-64 0 0,28 0 64 0 0,-14 14-64 0 0,0-14 0 0 0,13 0 0 0 0,-13 0 64 0 0,0 0-64 0 0,0 13 0 0 0,14-13 0 0 0,-14 0 0 0 0,-1 0 0 0 0,1 14 0 0 0,0-14 0 0 0,14 0 72 0 0,-14 0-72 0 0,0 13 0 0 0,0-13 0 0 0,0 0 0 0 0,13 0-64 0 0,-13 0 64 0 0,0 14 0 0 0,0-14 0 0 0,0 13 0 0 0,0 1 0 0 0,-13-14 0 0 0,13 13 0 0 0,0 1 0 0 0,-14-1 0 0 0,14-13 0 0 0,0 14 0 0 0,0-14 0 0 0,13 14 0 0 0,1-14 0 0 0,-14 0 0 0 0,13 0 0 0 0,1 0 0 0 0,-1 0 0 0 0,1 0 0 0 0,-1 0 0 0 0,14-14 0 0 0,-13 14 0 0 0,-1 0 0 0 0,1 0 0 0 0,-1 0 0 0 0,1 0 0 0 0,-1 0 0 0 0,1 0 0 0 0,-14 0 0 0 0,13 14 0 0 0,1-14 0 0 0,-14 13 0 0 0,13-13 0 0 0,1 0 0 0 0,-14 0 0 0 0,13 0 0 0 0,-13 0 0 0 0,14 0 0 0 0,-14 0 0 0 0,13 0 0 0 0,1 0 0 0 0,-14 0 0 0 0,13 0 0 0 0,-13 0 0 0 0,0 0 0 0 0,13 0 0 0 0,-13 0 0 0 0,0 0 0 0 0,14 0 0 0 0,-28 14 0 0 0,14-1 0 0 0,0-13 0 0 0,0 14 0 0 0,0-14-64 0 0,0 13 64 0 0,0 1-64 0 0,0-1 64 0 0,0-13 0 0 0,0 0 0 0 0,0 14 0 0 0,0-14 0 0 0,0 13 0 0 0,0-13 0 0 0,0 0 0 0 0,-14 0 0 0 0,14 0 0 0 0,14 0 0 0 0,-28 0 0 0 0,28 14 0 0 0,-14-14 0 0 0,0 0 0 0 0,0 0 0 0 0,0 0 0 0 0,13 0 0 0 0,-13 0 0 0 0,14 13 0 0 0,-14-13 0 0 0,13 0 0 0 0,-13 0 0 0 0,14 14 0 0 0,-1-14-64 0 0,-13 0 0 0 0,14 0 0 0 0,13 0 0 0 0,-14 0 64 0 0,1 0 0 0 0,-1-14 0 0 0,14 14 0 0 0,-13 0-216 0 0,13 0-24 0 0,-14 0-8 0 0,14 0 0 0 0,0-13 248 0 0,-14 13 0 0 0,1 0 0 0 0,13 0 0 0 0,0 0 0 0 0,0 0 0 0 0,0-14 0 0 0,0 14 0 0 0,0 0 0 0 0,0 0 0 0 0,0 0 0 0 0,-14 14 0 0 0,14-14 0 0 0,-13 0 0 0 0,13 0 0 0 0,0 13 0 0 0,-14-13 0 0 0,14 14 0 0 0,-13-14 0 0 0,13 0 0 0 0,-14 13 0 0 0,1-13 0 0 0,13 0 0 0 0,-14 14 0 0 0,14-14 64 0 0,-13 13 56 0 0,13-13 8 0 0,0 0 8 0 0,0 0-136 0 0,0 0 0 0 0,-14 0 0 0 0,14 0 0 0 0,0 0 0 0 0,0 14 0 0 0,0-14 0 0 0,0 0 0 0 0,14 0 0 0 0,-14 13 0 0 0,0-13 0 0 0,0 0 0 0 0,13 14 0 0 0,-13-14 0 0 0,0 0-64 0 0,14 0 64 0 0,-1 0-104 0 0,-13 13 0 0 0,14-13 0 0 0,-14 0 0 0 0,13 0 168 0 0,-13 0 32 0 0,14 14 0 0 0,-1-14 8 0 0,1 0-104 0 0,-1 0-144 0 0,15 0 32 0 0,-15 0 8 0 0,1 0 176 0 0,13-14 40 0 0,0 14 8 0 0,0 0 0 0 0,13-13-192 0 0,-13 13-40 0 0,14-14-8 0 0,13 1 0 0 0,-14 13 232 0 0,1-14 48 0 0,13 14 0 0 0,0-13 8 0 0,0-1-104 0 0,-13 14-64 0 0,-1-13 80 0 0,14-1-80 0 0,-13 14 72 0 0,-1-13-72 0 0,1 13 64 0 0,-1 0-64 0 0,1 0 0 0 0,-1-14 64 0 0,1 14-64 0 0,-1 0 0 0 0,1 0 0 0 0,-14 14 0 0 0,14-14 0 0 0,-1 0 0 0 0,-13 0 0 0 0,0 0 0 0 0,14 0 0 0 0,-14 13 0 0 0,0-13 248 0 0,0 0 8 0 0,0 0 0 0 0,0 0 0 0 0,13 0-416 0 0,-13 0-72 0 0,0 0-24 0 0,0 0 0 0 0,14 14 416 0 0,-14-14 72 0 0,14 0 24 0 0,-14 0 0 0 0,0 0-256 0 0,0 0 0 0 0,0 0 0 0 0,0 0 0 0 0,-14 13 0 0 0,14-13 0 0 0,-13 0 0 0 0,13 0 0 0 0,0 0 0 0 0,-14-13 0 0 0,14 13 0 0 0,0 0 0 0 0,0 0 0 0 0,-13 0 0 0 0,13-14 0 0 0,0 14 0 0 0,0 0 0 0 0,0-13 0 0 0,0 13 0 0 0,14 0 0 0 0,-14-14-128 0 0,0 14-80 0 0,0-13-16 0 0,0 13 0 0 0,0-14 360 0 0,-14 14 72 0 0,14 0 16 0 0,-13-13 0 0 0,13 13-352 0 0,-14 0-72 0 0,14 0-16 0 0,-13-14 0 0 0,-1 14 216 0 0,1 0 0 0 0,13 0 0 0 0,-14 0 0 0 0,1-13 0 0 0,-1 13 0 0 0,14 0 0 0 0,-13 0 0 0 0,-1 0 0 0 0,1 0 0 0 0,-1 0 0 0 0,1-14 0 0 0,-1 14 0 0 0,1 0 0 0 0,-1-13 0 0 0,1 13 0 0 0,0 0 0 0 0,13 0 0 0 0,-14 0 0 0 0,1 0 0 0 0,-1 0 0 0 0,14 0 0 0 0,0 0 0 0 0,-13 0 0 0 0,13 0 0 0 0,-14 0 0 0 0,14 13 0 0 0,-13-13 0 0 0,-1 0 0 0 0,14 14 0 0 0,-13-14 0 0 0,-1 0 0 0 0,1 0 0 0 0,-1 13 0 0 0,-13-13 0 0 0,14 0 0 0 0,-14 0 0 0 0,13 0 0 0 0,-13 0 0 0 0,0 0 0 0 0,0 0 0 0 0,0 0 0 0 0,0 0 0 0 0,0 0 0 0 0,0 0-848 0 0,0 0-128 0 0,0 0-24 0 0,0 0-6632 0 0,0 0-1327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79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15457 6972 10680 0 0,'0'0'232'0'0,"0"0"56"0"0,0 0 0 0 0,0 0 16 0 0,0 0-240 0 0,0 0-64 0 0,0 0 0 0 0,0 0 0 0 0,0 0 192 0 0,0 0 32 0 0,0-14 8 0 0,0 14 0 0 0,0 0 168 0 0,0 0 32 0 0,-14-13 8 0 0,14 13 0 0 0,0 0-80 0 0,0 0-8 0 0,0 0-8 0 0,0 0 0 0 0,0 0-40 0 0,0 0-9 0 0,0 0 1 0 0,0 0 0 0 0,0 0 72 0 0,0 0 16 0 0,0 0 0 0 0,0 0 0 0 0,0 0-32 0 0,0 0 0 0 0,0 0 0 0 0,0 0 0 0 0,0 0 128 0 0,0 0 32 0 0,0 13 0 0 0,0-13 0 0 0,0 0-208 0 0,0 0-40 0 0,14 0-8 0 0,-14 14 0 0 0,0-14 0 0 0,13 0 0 0 0,1 14 0 0 0,-1-14 0 0 0,1 0-256 0 0,-1 0 0 0 0,1 0 0 0 0,-1 13 0 0 0,1-13 104 0 0,-1 0-32 0 0,14 0-8 0 0,-13 0 0 0 0,-1 0 200 0 0,14 0 40 0 0,-13 0 8 0 0,13 0 0 0 0,0 0-40 0 0,-14 0-8 0 0,14 0 0 0 0,-13 14 0 0 0,13-14-96 0 0,0 0-16 0 0,-14 0-8 0 0,15 0 0 0 0,-1 13-144 0 0,-14-26 64 0 0,14 13-64 0 0,0 0 0 0 0,-13 0 64 0 0,13-14-64 0 0,0 14 0 0 0,0 0 0 0 0,0-13 80 0 0,0 13-16 0 0,0-14 0 0 0,0 14 0 0 0,0-14 24 0 0,0 14 0 0 0,-14 0 0 0 0,14 0 0 0 0,-13 0 24 0 0,-1 0 8 0 0,14 0 0 0 0,-13 0 0 0 0,-1 0-120 0 0,1 0 0 0 0,13 0 0 0 0,-14 0 0 0 0,1 0 0 0 0,13 0 72 0 0,-14 0-72 0 0,1 0 64 0 0,-1 0-64 0 0,15 0 0 0 0,-15 0 0 0 0,1 0 64 0 0,-1 0-64 0 0,14 0 64 0 0,-13 0-64 0 0,-1 0 64 0 0,14 0 8 0 0,-13 0 0 0 0,-1 0 0 0 0,14 0 0 0 0,-13 0-72 0 0,-1 0 0 0 0,14 0 0 0 0,0 0 0 0 0,-13 0 0 0 0,13 0 64 0 0,0 14-64 0 0,0-14 0 0 0,0 0 0 0 0,0 0 0 0 0,13 0 0 0 0,-13 0 0 0 0,0 14 0 0 0,0-14 0 0 0,0 0 64 0 0,0 0-64 0 0,0 0 0 0 0,1 0 0 0 0,-1 0 0 0 0,0 0 0 0 0,13 0 0 0 0,-13 0 0 0 0,0 0 0 0 0,14 0 0 0 0,-1 0 0 0 0,-13 0 0 0 0,0 0 0 0 0,14 0 0 0 0,-14 0 80 0 0,0 0-80 0 0,0 0 96 0 0,0 0-96 0 0,0 0 64 0 0,-14 0-64 0 0,14 0 0 0 0,0 0 0 0 0,-13-14 0 0 0,13 14 0 0 0,0 0 0 0 0,-14 0 0 0 0,15-14 64 0 0,-1 14-64 0 0,0 0 0 0 0,13-13 0 0 0,-13-1 64 0 0,0 14-64 0 0,0-13 0 0 0,14-1 0 0 0,-14 1 0 0 0,0-1 0 0 0,0 14 0 0 0,0-13 0 0 0,0-1 0 0 0,-14 1 0 0 0,14 13 0 0 0,-13-14 0 0 0,-1 14 64 0 0,14-13-64 0 0,-13-1 0 0 0,-1 14 0 0 0,1 0 0 0 0,13-13 0 0 0,-14 13 0 0 0,14-14 0 0 0,-13 14 64 0 0,-1-13-64 0 0,14 13 96 0 0,1 0-96 0 0,-1 0 0 0 0,-14-14 0 0 0,14 14-80 0 0,0 0 80 0 0,0 0 0 0 0,-13 0 0 0 0,13 0 0 0 0,-14 0 0 0 0,14 0 0 0 0,-13 0 0 0 0,13 0 0 0 0,-14 0 0 0 0,1 14 0 0 0,-1-14 0 0 0,1 0 0 0 0,-1 0 0 0 0,1 0 0 0 0,-14 0 0 0 0,13 0 0 0 0,-13 0 0 0 0,14 0 0 0 0,-14 13 0 0 0,13-13 0 0 0,-13 0 64 0 0,14 0-64 0 0,-14 0 0 0 0,13 0 0 0 0,-13 0 0 0 0,14 0 0 0 0,-14 14 0 0 0,0-14 64 0 0,13 0-64 0 0,-13 0 0 0 0,14 13 0 0 0,-1-13 0 0 0,-13 0 0 0 0,14 0 0 0 0,-14 0 0 0 0,13 14 0 0 0,-13-14 0 0 0,14 0 0 0 0,-1 0 0 0 0,-13 13 0 0 0,14-13 0 0 0,-14 0 0 0 0,13 0 0 0 0,1 0 0 0 0,-1 14 0 0 0,1-14 0 0 0,-1 0 0 0 0,1 0 0 0 0,-1 0 0 0 0,1 0 0 0 0,0 0 0 0 0,13 0 0 0 0,-14 0 0 0 0,1 0 0 0 0,-1 0 0 0 0,1 13 0 0 0,-1-13 0 0 0,1 0 0 0 0,-1 0 0 0 0,-13 0 0 0 0,14 0 0 0 0,-1 0 120 0 0,-13 14-24 0 0,14-14 0 0 0,-1 0 0 0 0,1 0-96 0 0,-14 0-128 0 0,27 13 24 0 0,-14-13 8 0 0,1 0 96 0 0,-1 0 128 0 0,1 0-24 0 0,-1 0-8 0 0,-13 0-96 0 0,14 0-128 0 0,-1 0 24 0 0,1 0 8 0 0,-1 0 96 0 0,-13 0 0 0 0,14 0 0 0 0,-14 0 0 0 0,13 0 0 0 0,-13 14 0 0 0,14-14 0 0 0,-14 0 0 0 0,0 0 0 0 0,13 13 0 0 0,-13-13 0 0 0,14 0 0 0 0,-14 0-152 0 0,13 0-8 0 0,-13 14 0 0 0,14-14 0 0 0,-14 0 160 0 0,13 0 0 0 0,1 0 0 0 0,-14 0 0 0 0,13 13 0 0 0,1-13 0 0 0,-14 0 0 0 0,13 0 0 0 0,-13 0 0 0 0,0 0 0 0 0,0 0 0 0 0,0 0 0 0 0,0 0 0 0 0,0 0 128 0 0,14 0-16 0 0,-14 0 0 0 0,0 0-112 0 0,13 14 0 0 0,-13-14 0 0 0,14 0 0 0 0,-1 0 0 0 0,-13 0 0 0 0,14 13 0 0 0,-1-13 0 0 0,1 0-384 0 0,-1 0-104 0 0,15 0-24 0 0,-15 0 0 0 0,1 0 416 0 0,-1-13 96 0 0,1 13 0 0 0,-1 0 0 0 0,1 0 0 0 0,-1 0 128 0 0,1 0-24 0 0,-14 0-8 0 0,0 0-96 0 0,0 0 0 0 0,0 0 0 0 0,0 0 0 0 0,0 0-112 0 0,0 0 32 0 0,0 0 8 0 0,0 0 0 0 0,0 0 232 0 0,0 0 40 0 0,0 0 16 0 0,0 0 0 0 0,13 0-152 0 0,-13 0-64 0 0,14 0 64 0 0,-1 0-64 0 0,-13 0 256 0 0,0 0 0 0 0,14 0 8 0 0,-1-14 0 0 0,-13 14-264 0 0,0 0-112 0 0,0 0 8 0 0,0 0 0 0 0,0 0 104 0 0,0 0 0 0 0,0 0 0 0 0,0 0 0 0 0,0 0 64 0 0,0 0 32 0 0,0 0 0 0 0,0 0 8 0 0,0 0-104 0 0,0 0-144 0 0,0 0 32 0 0,0 0 8 0 0,0 14 32 0 0,0-14 8 0 0,0 0 0 0 0,0 0 0 0 0,14 0 0 0 0,-14 13 0 0 0,13-13 0 0 0,-13 0 0 0 0,14 0 64 0 0,-14 0 0 0 0,13 0 64 0 0,-13 0-64 0 0,0 0 0 0 0,0 0 0 0 0,14-13 0 0 0,-14 13 0 0 0,0 0 88 0 0,0 0-24 0 0,13 0 0 0 0,-13 0 0 0 0,14-14-64 0 0,-14 14 0 0 0,0 0 0 0 0,13 0 0 0 0,-13 0 0 0 0,14 0 0 0 0,-14-13 0 0 0,13 13 0 0 0,-13 0 0 0 0,14 0 0 0 0,-14-14 0 0 0,13 14 0 0 0,1 0 0 0 0,-1 0 0 0 0,1-13 0 0 0,-1 13 0 0 0,1-14 0 0 0,-1 14 0 0 0,1 0 0 0 0,-1-13-88 0 0,-13 13 88 0 0,0 0 0 0 0,0 0 0 0 0,0 0 64 0 0,0 0-64 0 0,0 0 0 0 0,0 0 0 0 0,0 0 64 0 0,0 0 48 0 0,0 0 16 0 0,0 0 0 0 0,0 0 0 0 0,0 0-192 0 0,0 0-40 0 0,0 0-8 0 0,0 0 0 0 0,0 0 112 0 0,0 0 0 0 0,0 0 0 0 0,0 0 0 0 0,0 0 0 0 0,0 0 0 0 0,14 13-64 0 0,-14-13 64 0 0,0 0 80 0 0,0 14 40 0 0,0-14 8 0 0,0 0 0 0 0,-14 13-200 0 0,14-13-40 0 0,0 0-8 0 0,0 14 0 0 0,0-14 120 0 0,0 0 0 0 0,-13 13 0 0 0,13-13 0 0 0,-14 0 0 0 0,14 0 0 0 0,0 0 0 0 0,-13 14 0 0 0,13-14 0 0 0,-14 0 0 0 0,14 0 0 0 0,-13 13 0 0 0,-1-13 0 0 0,1 0 0 0 0,13 0 0 0 0,-14 0 0 0 0,14 14 0 0 0,0-14 0 0 0,-13 0 0 0 0,-1 0 0 0 0,14 0 0 0 0,0 0 0 0 0,-13 14 0 0 0,13-14 0 0 0,-14 0 0 0 0,1 0 0 0 0,13 13 0 0 0,-14-13 0 0 0,1 0 0 0 0,-1 0 0 0 0,14 14 0 0 0,-27-14 0 0 0,14 0 232 0 0,-1 0 24 0 0,1 13 0 0 0,-14-13 0 0 0,13 0-256 0 0,1 0 0 0 0,-1 0 0 0 0,1 0 0 0 0,-1 0 0 0 0,1 0 0 0 0,-1 0 0 0 0,1 0 0 0 0,-1 0 0 0 0,1 0 0 0 0,-1-13 0 0 0,0 13 0 0 0,14 0 96 0 0,-13 0-24 0 0,-1 0-8 0 0,1 0 0 0 0,-14 0-64 0 0,13 0 0 0 0,1 0 0 0 0,-1 0 64 0 0,-13 13-64 0 0,14-13 0 0 0,-1 0 0 0 0,-13 14 0 0 0,14-14 64 0 0,-1 0-64 0 0,1 0 0 0 0,-1 13 64 0 0,1-13-64 0 0,-1 0 0 0 0,1 0 0 0 0,-1 0 64 0 0,1 0-64 0 0,-1 0 64 0 0,14-13-64 0 0,-13 13 64 0 0,-1 0-64 0 0,1 0 0 0 0,-14 0 0 0 0,13 0 0 0 0,1 0 0 0 0,-1 0 0 0 0,-13 13 0 0 0,14-13 0 0 0,-14 0 0 0 0,0 14 0 0 0,13-14 0 0 0,-13 13 0 0 0,0-13 0 0 0,0 14 0 0 0,0-14 0 0 0,0 13 0 0 0,13 1 0 0 0,-13-14 0 0 0,14 0 0 0 0,-1 13-88 0 0,1-13 88 0 0,-1 0 0 0 0,1 0 0 0 0,-1 14 0 0 0,1-14 0 0 0,-1 0 0 0 0,1 0 0 0 0,13 0 0 0 0,-14 0 0 0 0,1 0 0 0 0,-1 0 0 0 0,-13 0 0 0 0,14 0 0 0 0,-1 0 0 0 0,1 0 0 0 0,-1 0 0 0 0,-13 13 0 0 0,14-13 0 0 0,-1 0 0 0 0,1 0 0 0 0,-14 0 0 0 0,13 0 0 0 0,-13 0 0 0 0,14 0 0 0 0,-1 0 0 0 0,-13 0 64 0 0,14 0-64 0 0,-1 0 0 0 0,-13 0 0 0 0,14 0 0 0 0,-14 0 0 0 0,13 0 0 0 0,-13 0 0 0 0,13 0 0 0 0,1 0 0 0 0,-1 0 0 0 0,-13 0 0 0 0,14 14 0 0 0,-1-14 0 0 0,1 0 0 0 0,-14 0 0 0 0,13 0 0 0 0,1 13 0 0 0,-14-13 0 0 0,13 0 0 0 0,1 0 0 0 0,-14 14 0 0 0,0-14 0 0 0,13 0 0 0 0,-13 0 0 0 0,0 0 0 0 0,0 0 0 0 0,0 0 0 0 0,0 0 0 0 0,0 0 0 0 0,0 0 0 0 0,0 13 0 0 0,0-13 0 0 0,0 0 0 0 0,0 14 0 0 0,0-14 0 0 0,0 0 0 0 0,13 13 0 0 0,-13-13 0 0 0,14 0 0 0 0,-14 0 0 0 0,0 0 0 0 0,0 14-64 0 0,13-14 64 0 0,-13 0 0 0 0,14 0 0 0 0,-14 13 0 0 0,13-13 0 0 0,-13 0 0 0 0,14 0 0 0 0,-1 0 0 0 0,1 0 0 0 0,-14 0-64 0 0,13 0 64 0 0,-13 0-64 0 0,14 0 64 0 0,-1 0 0 0 0,-13 0 0 0 0,0 14 0 0 0,14-14 0 0 0,-14 0-64 0 0,0 13 64 0 0,13-13 0 0 0,-13 0 0 0 0,14 0 0 0 0,-14 14 0 0 0,13-14 0 0 0,-13 0 0 0 0,13 0 0 0 0,1 13 0 0 0,-14-13 0 0 0,0 0 0 0 0,0 0 0 0 0,13 0 0 0 0,-13 0 0 0 0,0 0 0 0 0,0 0 0 0 0,14 0 0 0 0,-28 0 0 0 0,28 0 0 0 0,-14 0 0 0 0,0 0 0 0 0,0-13-64 0 0,13 13 64 0 0,-13 0 0 0 0,0 0 0 0 0,14 0 0 0 0,-1 0-64 0 0,-13 0 0 0 0,14 0 0 0 0,-14 0 0 0 0,13 0 64 0 0,1 0 0 0 0,-1 0 0 0 0,1 0 0 0 0,-1 13-96 0 0,1-13 0 0 0,-1 0 0 0 0,-13-13 0 0 0,13 13 96 0 0,1 0 0 0 0,-1-14 0 0 0,1 14 0 0 0,-1 0 0 0 0,1-13 0 0 0,-1 13 0 0 0,1-14-64 0 0,-1 1 64 0 0,1 13 0 0 0,-1-14 0 0 0,1 14 0 0 0,-14 0 0 0 0,13-13 0 0 0,1 13 0 0 0,-1 0 0 0 0,1 0 0 0 0,-14 0-64 0 0,13 0 64 0 0,-13 0 0 0 0,14 0-152 0 0,-1 0 16 0 0,1 0 0 0 0,-1 0 0 0 0,1 0 136 0 0,-1 0 96 0 0,1 0-8 0 0,13-14-8 0 0,-14 14-80 0 0,14-13 0 0 0,-13 13 0 0 0,13-14 0 0 0,-14 1 0 0 0,14 13 0 0 0,0 0 0 0 0,-13-14-88 0 0,13 14 88 0 0,0-13-64 0 0,0 13 64 0 0,0 0-64 0 0,0 0 64 0 0,0 0 0 0 0,0 0 0 0 0,-14 0-64 0 0,14 0 64 0 0,-13 0-64 0 0,13 0 64 0 0,0 0-64 0 0,-14 13 64 0 0,14-13-64 0 0,0 0 64 0 0,-13 14-64 0 0,13-14 64 0 0,0 0-80 0 0,0 0 80 0 0,0 0-80 0 0,0 0 80 0 0,-14 0 0 0 0,14 13 0 0 0,0-13 0 0 0,0 14 0 0 0,-13-14 0 0 0,13 13 0 0 0,-14-13 0 0 0,14 14 0 0 0,-13-1 0 0 0,-1-13 0 0 0,14 14 0 0 0,-13-1 0 0 0,-1-13 0 0 0,0 14 0 0 0,1-1 0 0 0,-1-13 0 0 0,14 14 0 0 0,-13-14 0 0 0,-1 13 0 0 0,1-13 0 0 0,13 14 0 0 0,-14-14 0 0 0,14 0 0 0 0,-13 13 0 0 0,13-13 0 0 0,0 0 0 0 0,0 0 0 0 0,0 0 0 0 0,0 0 0 0 0,0 0 0 0 0,0 0 0 0 0,-14 0 0 0 0,14 0 0 0 0,0 0 0 0 0,-13 0 0 0 0,-1 0 0 0 0,14 0 0 0 0,-13 0 0 0 0,13 14 0 0 0,-14-14 0 0 0,14 0 0 0 0,0 0 0 0 0,0 0 0 0 0,0 0 0 0 0,0 0 0 0 0,0 0 0 0 0,0 0 0 0 0,14 0 0 0 0,-14 0 0 0 0,13 0-72 0 0,14 0 72 0 0,-13 0 0 0 0,13-14 0 0 0,0 14-72 0 0,0 0 72 0 0,0-13 0 0 0,0 13 0 0 0,-13-14 0 0 0,13 14 0 0 0,-14-13 0 0 0,14 13 0 0 0,-13-14 0 0 0,13 14 0 0 0,0 0 0 0 0,-14 0 64 0 0,14-13-64 0 0,-13 13 72 0 0,13 0-72 0 0,0 0 0 0 0,0-14 0 0 0,0 14 0 0 0,13 0 0 0 0,-13 0 64 0 0,0-13-64 0 0,0 13 96 0 0,14 0-96 0 0,-14 0 80 0 0,0-14-80 0 0,0 14 80 0 0,0 0-80 0 0,0 0 0 0 0,0 0 0 0 0,-13 0 64 0 0,13 0-64 0 0,0 0 0 0 0,0 0 0 0 0,-14 14 64 0 0,14-14-64 0 0,-13 0 64 0 0,13 0-64 0 0,0 13 64 0 0,0-13-64 0 0,0 0 0 0 0,-14 14 0 0 0,14-14 0 0 0,0 0 0 0 0,14 0 0 0 0,-28 0 0 0 0,28 0 0 0 0,-14 0 0 0 0,0 0 0 0 0,-14 0 0 0 0,14 0 0 0 0,0 0 0 0 0,-13 0 0 0 0,13 0 0 0 0,-14 0 0 0 0,15 0 0 0 0,-1 0 0 0 0,-14 0 0 0 0,14 0 0 0 0,0 0 0 0 0,0 0 0 0 0,0 0-72 0 0,-13 0 72 0 0,13-14 0 0 0,0 14 0 0 0,0 0 0 0 0,0-13 0 0 0,13 13 0 0 0,-13-14 0 0 0,0 14 0 0 0,0-13 0 0 0,0-1 0 0 0,0 14 0 0 0,0-13 0 0 0,0 13 0 0 0,-13-14 0 0 0,13 14 0 0 0,0-13 0 0 0,-14 13 0 0 0,1 0-184 0 0,13 0-32 0 0,-13 0-8 0 0,-1 0 0 0 0,1 0-1488 0 0,-1 0-304 0 0,28 27-56 0 0,-14-14-8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0"/>
    </inkml:context>
    <inkml:brush xml:id="br0">
      <inkml:brushProperty name="width" value="0.15" units="cm"/>
      <inkml:brushProperty name="height" value="0.3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9701 7012 11024 0 0,'0'0'240'0'0,"0"0"48"0"0,0 0 16 0 0,0 0 16 0 0,0 0-256 0 0,-13-13-64 0 0,13 13 0 0 0,0 0 0 0 0,0 0 784 0 0,-14-14 144 0 0,14 14 32 0 0,0 0 8 0 0,0 0-201 0 0,0 0-47 0 0,0 0-8 0 0,0 0 0 0 0,0 0-248 0 0,0 0-48 0 0,0 0-16 0 0,0 0 0 0 0,-13 0-152 0 0,13 0-32 0 0,0 0-8 0 0,0 0 0 0 0,0 14 24 0 0,0-14 8 0 0,0 0 0 0 0,0 0 0 0 0,0 0-56 0 0,0 0-16 0 0,0 0 0 0 0,13 0 0 0 0,-13 0 80 0 0,14 0 8 0 0,-14 0 8 0 0,13 0 0 0 0,1 0-200 0 0,-14 0-64 0 0,13-14 0 0 0,1 14 0 0 0,-14 0 104 0 0,13 0-8 0 0,-13 0 0 0 0,14 0 0 0 0,-1 0 8 0 0,-13-13 0 0 0,14 13 0 0 0,-14 0 0 0 0,0 0-32 0 0,13 0-8 0 0,1 0 0 0 0,-1 0 0 0 0,-13 0 32 0 0,14 0 8 0 0,13-14 0 0 0,-14 14 0 0 0,1 0 32 0 0,13-13 8 0 0,-14-1 0 0 0,14 14 0 0 0,-13-13-80 0 0,13-1-64 0 0,-14 1 96 0 0,14 13-96 0 0,-13-14 128 0 0,13 14-24 0 0,-13-13-8 0 0,-1 13 0 0 0,14 0-8 0 0,-13 0-8 0 0,-1 0 0 0 0,1 0 0 0 0,-1 0-80 0 0,1 0 0 0 0,-14 13 0 0 0,13-13 0 0 0,1 0 64 0 0,-1 14-64 0 0,1-14 64 0 0,-1 0-64 0 0,-13 0 120 0 0,14 0-24 0 0,-1 0 0 0 0,1 0 0 0 0,-1 0-32 0 0,1-14-64 0 0,-1 14 88 0 0,14-13-88 0 0,0 13 152 0 0,-13-14-24 0 0,13 14-8 0 0,-14-14 0 0 0,14 14-24 0 0,-13 0 0 0 0,13 0 0 0 0,0-13 0 0 0,-14 13-32 0 0,1 13-64 0 0,13-13 88 0 0,-13 0-88 0 0,13 0 64 0 0,-14 0-64 0 0,1 14 0 0 0,13-14 0 0 0,-14 0 0 0 0,1 14 0 0 0,-1-14 0 0 0,14 0-72 0 0,-13 0 72 0 0,-1 0 0 0 0,14 0 0 0 0,-13-14 0 0 0,13 14 0 0 0,-14 0 0 0 0,14-14 0 0 0,-13 14 0 0 0,13 0 0 0 0,0-13 0 0 0,-14 13 64 0 0,1 0-64 0 0,13 0 0 0 0,0 0 0 0 0,0 0 0 0 0,-14 0 0 0 0,14 0 0 0 0,-13 0 0 0 0,13 0 0 0 0,-13 13 0 0 0,13-13 0 0 0,-14 0 0 0 0,14 0 0 0 0,-13 0 0 0 0,-1 0 0 0 0,14-13 64 0 0,-13 13-64 0 0,13 0 0 0 0,0-14 0 0 0,-14 14 64 0 0,1 0-64 0 0,-1-13 0 0 0,14 13 64 0 0,-13 0-64 0 0,-1 0 64 0 0,14 0-64 0 0,-13 0 0 0 0,-1 0 0 0 0,1 0 0 0 0,13 0 0 0 0,-14 0 0 0 0,1 0 0 0 0,-1 13 0 0 0,1-13 0 0 0,-1 0 0 0 0,14 14 0 0 0,-13-14 0 0 0,13 0 0 0 0,0 0 0 0 0,0 0 0 0 0,-13 0 0 0 0,13 0-64 0 0,-14-14 64 0 0,14 14 0 0 0,-13 0 0 0 0,13-13 0 0 0,-14 13 0 0 0,1 0 72 0 0,13-14-8 0 0,-14 14-64 0 0,1 0 64 0 0,-1-13-64 0 0,14 13 0 0 0,-13 0 0 0 0,-1 0 0 0 0,14 0 0 0 0,-13 0 0 0 0,-1 0 0 0 0,1 0 0 0 0,13 0 0 0 0,-14 0 0 0 0,1 0 0 0 0,-1 0 0 0 0,1 0 80 0 0,-14 0-80 0 0,13-14 64 0 0,1 14-64 0 0,-1 0 0 0 0,1 0-96 0 0,0 14 96 0 0,-1-14 0 0 0,-13 0 0 0 0,14 0 0 0 0,-1 0 0 0 0,1 0 0 0 0,-1 13 0 0 0,1-13 0 0 0,-1 0 0 0 0,1 14 0 0 0,-1-14 0 0 0,1 0 0 0 0,-1 13 0 0 0,1 1 0 0 0,13-14 0 0 0,-14 0 0 0 0,1 13 0 0 0,-1-13-80 0 0,14 0 80 0 0,-13 0 0 0 0,-1 0-72 0 0,1 0 72 0 0,-14 14 0 0 0,13-14 0 0 0,1 0 0 0 0,-14 0 0 0 0,0 0 0 0 0,0 0-72 0 0,13 0 72 0 0,-13 0 0 0 0,0 0 64 0 0,0 0 0 0 0,0 0 0 0 0,14 0-64 0 0,-14 14 0 0 0,13-14 0 0 0,1 0-88 0 0,-1 0 88 0 0,1 0 0 0 0,-1 0 0 0 0,1 0 0 0 0,-1 0-96 0 0,1 0-8 0 0,13 0 0 0 0,-14 0 0 0 0,1 0 104 0 0,13 0-72 0 0,-13 0 72 0 0,13-14-64 0 0,-27 14 64 0 0,13 0 0 0 0,1 0 0 0 0,-1 0 0 0 0,1 0 0 0 0,-14 0 0 0 0,13 14 80 0 0,-13-14-80 0 0,14 0 96 0 0,-14 0-32 0 0,0 0-64 0 0,13 0 96 0 0,-13 13-96 0 0,14-13 0 0 0,-1 0 0 0 0,1 0 0 0 0,-1 0 0 0 0,-13 0 0 0 0,14 14 0 0 0,-1-14 0 0 0,1 0 0 0 0,-1 0 0 0 0,1 0 0 0 0,-1 0 0 0 0,1 13 0 0 0,-14-13 0 0 0,13 0 0 0 0,-13 0 0 0 0,14 14 0 0 0,-14-14 64 0 0,0 0-64 0 0,0 0 0 0 0,0 13 0 0 0,0-13 0 0 0,0 14 64 0 0,0-14-64 0 0,0 0 0 0 0,0 13 0 0 0,0-13 0 0 0,0 0 0 0 0,0 14 0 0 0,0-14 0 0 0,0 0 0 0 0,0 0 0 0 0,0 0 0 0 0,0 13 0 0 0,0-13 0 0 0,0 14 0 0 0,0-14 0 0 0,0 13 0 0 0,0-13 0 0 0,0 0 0 0 0,0 0 0 0 0,0 0-64 0 0,0 14 64 0 0,0-14-80 0 0,13 0 80 0 0,-13 0 0 0 0,0 0 0 0 0,0 0 64 0 0,0 0-64 0 0,0 0 0 0 0,0 0 0 0 0,0 0 0 0 0,0 0 0 0 0,0 0 0 0 0,0 0 0 0 0,-13 0 64 0 0,13 13-64 0 0,-14-13 0 0 0,1 0 0 0 0,-1 0 64 0 0,1 14 32 0 0,-1-14 0 0 0,1 0 8 0 0,-1 0 0 0 0,1 0 48 0 0,-1-14 8 0 0,-13 14 0 0 0,14 0 0 0 0,-1-13-64 0 0,1 13-16 0 0,-1 0 0 0 0,-13-14 0 0 0,14 14-80 0 0,-1 0 0 0 0,1 0 0 0 0,-1 0 64 0 0,-13 0-64 0 0,14 0 0 0 0,-1 0 0 0 0,0 0 0 0 0,1 0 0 0 0,-14 0 0 0 0,13 14 0 0 0,1-14 0 0 0,-14 0 0 0 0,13 13 0 0 0,1-13 0 0 0,-14 14 0 0 0,13-14 0 0 0,1 13 0 0 0,-14-13 0 0 0,13 14 0 0 0,-13-14 0 0 0,14 13 0 0 0,-14-13 0 0 0,13 0 0 0 0,1 0 0 0 0,-14 0 0 0 0,13 14 0 0 0,1-14 0 0 0,-1 13 0 0 0,1-13 0 0 0,-1 0 0 0 0,1 14 0 0 0,-1-14 0 0 0,1 13 0 0 0,-1-13 0 0 0,1 14 0 0 0,-1-14 0 0 0,1 0 0 0 0,-1 14 0 0 0,14-14 0 0 0,-14 0 0 0 0,1 0 0 0 0,13 0 0 0 0,-14 0 0 0 0,1 0 0 0 0,13 0 0 0 0,0 0 72 0 0,0 0-72 0 0,0 0 0 0 0,-14 0 0 0 0,14 0 0 0 0,-13 0 0 0 0,-1 0 0 0 0,14 0 0 0 0,-13 0 0 0 0,-1 0 0 0 0,1 0 0 0 0,-1 0 0 0 0,1 0 0 0 0,13-14 0 0 0,-14 14 0 0 0,1 0 0 0 0,-1-14 0 0 0,1 1 0 0 0,13 13 0 0 0,-14-14 0 0 0,1 14 0 0 0,13-13 0 0 0,-14 13 0 0 0,1-14 0 0 0,13 14 0 0 0,-14-13 0 0 0,1 13 0 0 0,-1 0 0 0 0,1 0 0 0 0,-1 0 0 0 0,1-14 0 0 0,-1 14 0 0 0,1 14 0 0 0,-1-14 64 0 0,-13 0-64 0 0,14-14 0 0 0,-1 14 0 0 0,-13 0 0 0 0,14 0 0 0 0,-14-13 0 0 0,13 13 0 0 0,1 0 0 0 0,-1-14 0 0 0,0 14 0 0 0,-13-13 0 0 0,14 13 0 0 0,-1-14 0 0 0,-13 14 0 0 0,14 0 0 0 0,-1 0 64 0 0,-13 0-64 0 0,14 0 0 0 0,-14 0 0 0 0,13 0 0 0 0,1 14 0 0 0,-14-14 0 0 0,13 13 0 0 0,-13-13 0 0 0,14 14 0 0 0,-1-14 0 0 0,-13 0 0 0 0,14 13 0 0 0,-14-26 0 0 0,13 13 0 0 0,1 13 0 0 0,-1-13 0 0 0,14 14 0 0 0,-13-14 0 0 0,-14 0 0 0 0,13 0 0 0 0,1 0 0 0 0,-1 0 0 0 0,1 0 0 0 0,-15 0 0 0 0,15 0 0 0 0,-1 13 0 0 0,-13 1 0 0 0,14-14 0 0 0,-14 13 0 0 0,0-13 0 0 0,13 14 0 0 0,1-14 0 0 0,-14 13 0 0 0,0 1 0 0 0,13 0 0 0 0,1-14 0 0 0,-1 13 0 0 0,1-13 0 0 0,-14 14 0 0 0,13-14 0 0 0,1 0 0 0 0,-1 13 0 0 0,1-13 0 0 0,-1 0 0 0 0,1 0 0 0 0,-1 0 0 0 0,1 0 0 0 0,-1 0 0 0 0,1 0 0 0 0,-14 0 0 0 0,13 0 0 0 0,1 0 0 0 0,-14 0 0 0 0,13 0 0 0 0,-13 0 0 0 0,13 0 0 0 0,-13 0 0 0 0,14 14 0 0 0,-14-14 0 0 0,13 13 0 0 0,-13-13 0 0 0,0 14 0 0 0,14-1 0 0 0,-1-13 0 0 0,-13 14 0 0 0,14-14 0 0 0,-1 0 0 0 0,1 0 0 0 0,-1 0 0 0 0,1 0 0 0 0,-1 0 0 0 0,1-14 0 0 0,-1 14 0 0 0,1 0 0 0 0,-1 0 0 0 0,1-13 0 0 0,-1 13 0 0 0,14 0 0 0 0,-13 0 0 0 0,-1 0 0 0 0,1 0 0 0 0,-1 0 0 0 0,1 0 0 0 0,-1 0 0 0 0,1 0 0 0 0,-1 0 0 0 0,1 0 0 0 0,-1 0 0 0 0,1 0 0 0 0,-1-14 0 0 0,0 14 0 0 0,14 0 0 0 0,-13 0 0 0 0,-1-13 0 0 0,1 13 0 0 0,13 0 0 0 0,-14 0 0 0 0,1 0 0 0 0,13-14 0 0 0,-14 14 0 0 0,1 0 0 0 0,-1 0 0 0 0,14 0 0 0 0,-13 14 0 0 0,-1-14 0 0 0,1 0 0 0 0,-1 13 0 0 0,1-13 0 0 0,-1 14 0 0 0,1-14 0 0 0,-1 13 0 0 0,1-13 0 0 0,-1 14 0 0 0,1-14 0 0 0,-1 0 0 0 0,1 0 0 0 0,-1 13 0 0 0,1-13 0 0 0,13 0 0 0 0,-14 0 0 0 0,14 0 0 0 0,-13 0 0 0 0,-1 0 0 0 0,14 0 0 0 0,-13 0 0 0 0,13 0 0 0 0,-14 0 0 0 0,14 0 0 0 0,-13 0 0 0 0,-1 0 0 0 0,1 0 0 0 0,13 0 0 0 0,-14 0 0 0 0,1 14 0 0 0,13-14 0 0 0,-14 0 0 0 0,14 0 0 0 0,0 0 0 0 0,0 0 0 0 0,0 0-64 0 0,0 0 0 0 0,0 0 0 0 0,0 0 0 0 0,0 0 0 0 0,0-14-40 0 0,14 14-8 0 0,-14-13 0 0 0,13 13 0 0 0,1 0-72 0 0,-14-14-8 0 0,13 14-8 0 0,1 0 0 0 0,-1 0-528 0 0,-13 14-104 0 0,14-14-16 0 0,-1 0-6416 0 0,1 13-1287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31T18:20:02.481"/>
    </inkml:context>
    <inkml:brush xml:id="br0">
      <inkml:brushProperty name="width" value="0.15" units="cm"/>
      <inkml:brushProperty name="height" value="0.3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9688 10673 11976 0 0,'0'0'256'0'0,"0"0"64"0"0,0 0 0 0 0,0 0 32 0 0,0 0-288 0 0,0-13-64 0 0,0 13 0 0 0,0 0 0 0 0,0 0 832 0 0,-14 0 144 0 0,14 0 32 0 0,0 0 7 0 0,0 0-399 0 0,0 0-72 0 0,0 0-24 0 0,0 0 0 0 0,0 0 88 0 0,0 0 8 0 0,0-14 8 0 0,0 14 0 0 0,0 0-312 0 0,0 0-64 0 0,0 0-16 0 0,14 0 0 0 0,-14 0-64 0 0,13 0-8 0 0,-13 0-8 0 0,14 0 0 0 0,-1 0-152 0 0,-13 0 0 0 0,14 0 64 0 0,-1 0-64 0 0,1 0 0 0 0,-1 0 0 0 0,1 14 0 0 0,-1-14 0 0 0,14 0 160 0 0,-13 13 0 0 0,-1 1 0 0 0,14-14 0 0 0,-13 13-160 0 0,13-13 64 0 0,-14 14-64 0 0,14-1 0 0 0,0-13-96 0 0,0 14-64 0 0,0-14-24 0 0,-13 13 0 0 0,13-13 352 0 0,0 14 72 0 0,0-14 16 0 0,-13 0 0 0 0,13 0-40 0 0,0 0-8 0 0,0 0 0 0 0,-14 0 0 0 0,28-14-128 0 0,-14 14-80 0 0,0-13 96 0 0,-14 13-96 0 0,14-14 256 0 0,0 1-8 0 0,0-1 0 0 0,0 1 0 0 0,0-1-184 0 0,14 1-64 0 0,-14-1 0 0 0,0 1 72 0 0,0-14-72 0 0,14 13 0 0 0,-14 1 0 0 0,0-1 64 0 0,-14 14-64 0 0,14-13 96 0 0,0-1-96 0 0,-13 14 96 0 0,13-13-32 0 0,-14 13 0 0 0,14 0 0 0 0,0 0 0 0 0,-13 0-64 0 0,13 0 0 0 0,-14 0 0 0 0,14 0 0 0 0,-13 13 0 0 0,13-13 80 0 0,0 0-80 0 0,-14 14 80 0 0,14-14-80 0 0,0 13 0 0 0,0-13 0 0 0,-13 14 0 0 0,13-14 0 0 0,0 13 0 0 0,0-13 64 0 0,-13 14-64 0 0,13-14 88 0 0,-14 0 0 0 0,1 0 0 0 0,13 0 0 0 0,-14 13 40 0 0,1-13 16 0 0,13 0 0 0 0,-27 0 0 0 0,13 0-48 0 0,14 0 0 0 0,-13 0-8 0 0,13 0 0 0 0,-14 0-88 0 0,1 0 96 0 0,13-13-96 0 0,-14 13 96 0 0,1 0-96 0 0,13 0 0 0 0,-14 0 0 0 0,14-14 0 0 0,0 14 88 0 0,-13 0-24 0 0,13 0-64 0 0,0-13 96 0 0,-14 13-96 0 0,28 0 0 0 0,-27 0-72 0 0,13 0 72 0 0,-14 0 0 0 0,14 0 0 0 0,0 0 0 0 0,-13-14 80 0 0,13 14-80 0 0,0 0 0 0 0,-14 0-80 0 0,14 0 80 0 0,-13 0 0 0 0,13-13 0 0 0,-14 13 0 0 0,1 0 0 0 0,-1-14 0 0 0,14 14 0 0 0,-13 0 0 0 0,-1-13 0 0 0,14 13 0 0 0,-13 0 0 0 0,-1-14 0 0 0,1 14 0 0 0,13-13 0 0 0,-14 13 0 0 0,14 0 0 0 0,1-14 0 0 0,-1 14 0 0 0,-14 0 0 0 0,14 0 0 0 0,-13 0 0 0 0,13 0 0 0 0,0 0 0 0 0,-14 0 0 0 0,14 0 0 0 0,-13 0 112 0 0,-1 0 48 0 0,14 0 0 0 0,0 0 8 0 0,-13 0-264 0 0,-1 0-64 0 0,14 0 0 0 0,-13 0-8 0 0,13 0 168 0 0,-14 0 0 0 0,14 0 0 0 0,-13 0 64 0 0,-1 0 64 0 0,14 0 0 0 0,-13 0 8 0 0,-1 0 0 0 0,14 0-240 0 0,-13 0-56 0 0,13 0 0 0 0,-13 0-8 0 0,13 14 168 0 0,-14-14 0 0 0,14 13 0 0 0,-13-13 0 0 0,-1 14 0 0 0,14-14 0 0 0,-13 0 0 0 0,-1 13 0 0 0,1 1 0 0 0,-1-14 0 0 0,1 13 0 0 0,-1-13 0 0 0,1 0 0 0 0,-1 0 0 0 0,1 14 0 0 0,-1-14 0 0 0,1 0 96 0 0,-1 0 64 0 0,1 13 0 0 0,-1-13 8 0 0,-13 0-264 0 0,14 0-64 0 0,13 0 0 0 0,-14 0-8 0 0,1 0 168 0 0,-1 14 0 0 0,1-14 0 0 0,-14 0 0 0 0,13 0 0 0 0,1 0 0 0 0,-14 0 0 0 0,13 0 0 0 0,-13 13 96 0 0,14-13 64 0 0,-14 0 0 0 0,0 0 8 0 0,0 0-256 0 0,0 0-48 0 0,0 14-16 0 0,13-14 0 0 0,-13 0 152 0 0,14 0 0 0 0,-14 0 0 0 0,13 0 0 0 0,1 0 0 0 0,-1 0 0 0 0,1 0-64 0 0,0 0 64 0 0,-1 0-96 0 0,1 0 16 0 0,-1 0 0 0 0,1-14 0 0 0,-1 14-144 0 0,1 0-32 0 0,-14 0-8 0 0,13 0 0 0 0,1 0 328 0 0,-14 0 64 0 0,0 0 8 0 0,0 0 8 0 0,0 14-144 0 0,0-14 64 0 0,0 0-64 0 0,0 13 0 0 0,0-13 152 0 0,-14 14-24 0 0,14-14-8 0 0,0 13 0 0 0,-13-13-24 0 0,13 14 0 0 0,0-14 0 0 0,0 0 0 0 0,-14 0-96 0 0,14 13 88 0 0,-13-13-88 0 0,13 0 80 0 0,0 14-80 0 0,-14-14 0 0 0,14 0 0 0 0,-13 13 0 0 0,13-13 0 0 0,-14 0 0 0 0,1 0 0 0 0,13 14 0 0 0,-14-14 0 0 0,0 0 0 0 0,1 13 0 0 0,-1-13 0 0 0,1 0 0 0 0,-1 14 0 0 0,-13-14 64 0 0,14 0-64 0 0,-1 0 0 0 0,1 13 0 0 0,-1-13 0 0 0,1 0 0 0 0,-14 14 0 0 0,13-14 0 0 0,1 0-72 0 0,-1 0 72 0 0,1 14 0 0 0,-1-14 0 0 0,1 0 0 0 0,-14 0 0 0 0,13 0 0 0 0,1 0 0 0 0,-14 13 0 0 0,13-13 0 0 0,-13 0 0 0 0,0 14 0 0 0,14-14 0 0 0,-14 13 0 0 0,0-13 0 0 0,0 14 0 0 0,0-1 0 0 0,-1-13 0 0 0,1 14 72 0 0,14-14 24 0 0,-14 13 0 0 0,13-13 0 0 0,-13 0-96 0 0,14 14 0 0 0,-14-14 0 0 0,13-14 0 0 0,1 14-64 0 0,-14 0-32 0 0,13 0-8 0 0,1-13 0 0 0,-1 13 104 0 0,-13 0 0 0 0,14 0 0 0 0,-1 0 0 0 0,-13-14 0 0 0,0 14 0 0 0,14 0 0 0 0,-14 14 0 0 0,0-14 0 0 0,0 0 80 0 0,0 0-80 0 0,0 0 64 0 0,0 13-64 0 0,-1-13 0 0 0,1 0 0 0 0,0 14 0 0 0,0-14 64 0 0,14 0-64 0 0,-1 0 96 0 0,-13 0-32 0 0,14-14-64 0 0,-14 14 0 0 0,13-13 0 0 0,1 13 0 0 0,-1-14 0 0 0,1 14 0 0 0,-1-13-80 0 0,1 13 80 0 0,-14 0 0 0 0,13-14 0 0 0,-13 14 0 0 0,14 0 0 0 0,-14 14 64 0 0,0-14-64 0 0,0 0 0 0 0,0 0 0 0 0,0 13 0 0 0,0-13 0 0 0,-1 0 0 0 0,1 0 0 0 0,14 0 136 0 0,-14 0 0 0 0,13 0 0 0 0,1 0 0 0 0,-1-13-216 0 0,-13 13-48 0 0,14-14 0 0 0,-1 14-8 0 0,1 0 136 0 0,-1-13 0 0 0,1 13 0 0 0,-14 0 0 0 0,13-14 80 0 0,1 14 48 0 0,-1 0 0 0 0,1 0 8 0 0,-1 0-136 0 0,-13 0 0 0 0,14 14 0 0 0,-1-14 0 0 0,1 0 0 0 0,-14 13 0 0 0,13-13 0 0 0,1 0 0 0 0,-1 14 0 0 0,1-14 0 0 0,-1 13 0 0 0,1-13 0 0 0,-1 14 0 0 0,1-14 0 0 0,-1 0 0 0 0,1 0 0 0 0,-1 0 0 0 0,0 0 0 0 0,1 0 80 0 0,-1 0-80 0 0,1 0 0 0 0,-14 0 0 0 0,13 0 0 0 0,1 0 0 0 0,-1 0-64 0 0,1 0 64 0 0,-14 13 0 0 0,13-13 0 0 0,1 0-72 0 0,-1 14 72 0 0,1-14-96 0 0,-1 13 96 0 0,1-13-112 0 0,-1 14 32 0 0,1-14 8 0 0,-1 0 0 0 0,1 0 72 0 0,-1 0-80 0 0,14 0 80 0 0,-13 0-80 0 0,-1 0 80 0 0,1 0 0 0 0,13-14 0 0 0,-14 14 0 0 0,1 0 0 0 0,-1-13 0 0 0,1 13 0 0 0,-1-14 0 0 0,1 14 0 0 0,13 0 0 0 0,-14 0 0 0 0,-13-13 0 0 0,14 13 0 0 0,-1 0 0 0 0,1 0 0 0 0,-15 0 0 0 0,15 0 0 0 0,-1 0 0 0 0,1-14 0 0 0,-1 14 0 0 0,1 0 0 0 0,-1-13 0 0 0,1 13 0 0 0,-1 0 0 0 0,1-14 0 0 0,-1 14 0 0 0,14 0 0 0 0,-13 0 0 0 0,-1 0 0 0 0,1 0 0 0 0,-1 0 0 0 0,1-13 0 0 0,-1 13 0 0 0,1 0 0 0 0,-1 0 72 0 0,1 0-72 0 0,-1 0 0 0 0,1 0 0 0 0,-1 0-80 0 0,1 0 80 0 0,-1 0 0 0 0,1 0 0 0 0,-1 13 72 0 0,1-13-8 0 0,-1 0-64 0 0,1 0-64 0 0,-1 0 64 0 0,1 0-96 0 0,-1 0 96 0 0,1 0 0 0 0,13 0 0 0 0,-14 0 0 0 0,1 0 0 0 0,-1 0 0 0 0,1 0 64 0 0,-1 0-64 0 0,1 0 0 0 0,-1 0 0 0 0,0 0 0 0 0,1 0-64 0 0,-1 0 64 0 0,1-13 0 0 0,-1 13 0 0 0,1 0 0 0 0,-1 0 0 0 0,1 0 64 0 0,-1 0-64 0 0,1 0 88 0 0,13 0-88 0 0,0 0 0 0 0,-14 0 0 0 0,14 0 0 0 0,0 0 0 0 0,0 0-96 0 0,-13 13 16 0 0,13-13 8 0 0,0 0 72 0 0,0 0 96 0 0,-14 0-16 0 0,14 0-8 0 0,0 0-72 0 0,-13 0-96 0 0,13 0 16 0 0,0 14 8 0 0,0-14 72 0 0,0 0 96 0 0,-14 0-16 0 0,14 0-8 0 0,0 0-72 0 0,0 0 0 0 0,0 0 0 0 0,0 0 0 0 0,0 0 0 0 0,0 0 0 0 0,0 0 0 0 0,-13 0 0 0 0,13 0 0 0 0,0 0-96 0 0,-14-14 16 0 0,14 14 8 0 0,0 0 72 0 0,0 0 0 0 0,0 0 80 0 0,0 0-80 0 0,0-13 72 0 0,0 13-72 0 0,0 0 64 0 0,0 0-64 0 0,0 0 0 0 0,0 0 0 0 0,0 0 0 0 0,0 0 0 0 0,0 0-368 0 0,0-14-112 0 0,0 14-32 0 0,0 0 0 0 0,0 0 512 0 0,0 0 192 0 0,0 0 0 0 0,0 0-8 0 0,0 0-184 0 0,0 0 0 0 0,0 0 0 0 0,0 0 0 0 0,0 0 0 0 0,0 0 0 0 0,0 0 0 0 0,0 0 0 0 0,0 0 0 0 0,0 0 0 0 0,0 0 0 0 0,0 0 0 0 0,0 0-560 0 0,0 0-96 0 0,0 0-16 0 0,0 0-8 0 0,0 0-1096 0 0,0 0-216 0 0,14 0-48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8702C-880F-4CF3-AA64-F9F90A9AC469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9C138-60D4-4F66-A477-D38C30B2A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9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https://www.troyhunt.com/website-enumeration-insanity-how-our-personal-data-is-leaked/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9C138-60D4-4F66-A477-D38C30B2AD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9C138-60D4-4F66-A477-D38C30B2AD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Robert W. McGraw (NIST </a:t>
            </a:r>
            <a:r>
              <a:rPr lang="en-US" dirty="0" err="1"/>
              <a:t>RAdAC</a:t>
            </a:r>
            <a:r>
              <a:rPr lang="en-US" dirty="0"/>
              <a:t> paper) https://csrc.nist.gov/CSRC/media/Events/Privilege-Management-Workshop/documents/radac-Paper0001.pdf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9C138-60D4-4F66-A477-D38C30B2AD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0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3653-766F-4DF4-A495-4507FAA4E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844C2-BF05-436B-9194-16E149DE8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ontserrat Light" panose="000004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9A72-89EE-471B-8D71-DC0426A1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E83-6100-4CC8-946E-92F068761F95}" type="datetime1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4781-F2D9-49C3-B109-1599F107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275B0-A107-4069-95BB-D01397BD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1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5744-4146-42F9-A6A4-03D07BBF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5E8BF-886F-489F-A358-D6B15279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7518-0A1F-4B96-8D53-75A3842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48D0-CFA9-46DD-8FDF-85972B8059DC}" type="datetime1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3BF-6466-4926-9B16-E5F3F28E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763B-5BF7-4622-969A-B91F2313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252AD-EE56-4107-9335-DA99F366A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16903-EBB6-4E88-9A2A-02E87C9F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C2EF4-C623-4FAF-B0BC-676F1A20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3157-EB23-4F56-94D7-6E8CE8EFEFD1}" type="datetime1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9153-6302-420E-BA70-BBCE26C2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6567-5FA6-4BA0-AD23-9483EF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8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4C01-0D0E-4816-8B00-FAB809A3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EBFD-CE72-4D4D-B2A4-72A210C37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  <a:lvl2pPr>
              <a:defRPr>
                <a:latin typeface="Montserrat Medium" panose="00000600000000000000" pitchFamily="2" charset="0"/>
              </a:defRPr>
            </a:lvl2pPr>
            <a:lvl3pPr>
              <a:defRPr>
                <a:latin typeface="Montserrat Medium" panose="00000600000000000000" pitchFamily="2" charset="0"/>
              </a:defRPr>
            </a:lvl3pPr>
            <a:lvl4pPr>
              <a:defRPr>
                <a:latin typeface="Montserrat Medium" panose="00000600000000000000" pitchFamily="2" charset="0"/>
              </a:defRPr>
            </a:lvl4pPr>
            <a:lvl5pPr>
              <a:defRPr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D108-BBD0-4E02-BCE4-BFA4FAEC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CE6D3-968A-4A82-9997-3E8D708061E3}" type="datetime1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1937-A9DF-4292-836E-21C51DA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55DE-F329-4943-A702-D6BE7354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ECB0-A251-4333-9CFE-6881E6BA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10A67-C6FE-41C2-B270-D5C5F9F3A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36E3-3AD7-497F-A94D-936168F2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DB0F-553B-4903-86F3-4311F1F5324F}" type="datetime1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31D63-A153-4422-8705-C79F9B0E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2FD8-2A85-463E-8B53-2B23CD2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5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7FCF-6D36-4411-927F-9AC613C3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D120-5840-481C-985D-6CE19E088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D04A6-CF5A-4FD3-82CB-42CB48704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4F7B6-27F7-4BC4-8EBA-8AAD04C0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0F21F-FFBD-4270-9CBB-B000A9C6A7C4}" type="datetime1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84B71-3617-4FD6-AE5C-3B3F214F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375-7966-48B7-845B-38F057F3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E8C-3E3C-418D-BBD7-2810B343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034C-1763-43D1-8091-71A6EE821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296F3-7AE1-4283-B4AE-843D0097E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4860B-3FF6-477A-8B12-706352525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23315-23CA-470A-ADFE-2111DEBEF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3F35C-5AEC-4EB3-A5D5-6973DC00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07CD-014E-4987-9D3D-9794601251D9}" type="datetime1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09079-3698-4F8A-983B-138FFF9E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6ACC6-396F-4110-AADF-DF1DC76D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1DC1-4797-4B15-A883-EF47D67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14D30-CAEA-4EE0-B7E9-2D7418CD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2C10-179E-43EF-94CA-20BA02B22BFF}" type="datetime1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104FA-D94E-42C5-9A8E-C4715212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21F1-C74F-4622-ADBE-E11AE004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5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8D5CF-5EB6-47D2-83A4-128FB415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9DC6-E366-435E-A4D1-C033686B70D4}" type="datetime1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FB52B-0811-44DC-8DA4-227D6BF9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A1768-BC96-40A2-922F-233F640C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3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FDE7-66AD-4A64-8484-5941BCA3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A4BC-6889-4648-955A-378C1070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Montserrat Light" panose="00000400000000000000" pitchFamily="2" charset="0"/>
              </a:defRPr>
            </a:lvl1pPr>
            <a:lvl2pPr>
              <a:defRPr sz="2800">
                <a:latin typeface="Montserrat Light" panose="00000400000000000000" pitchFamily="2" charset="0"/>
              </a:defRPr>
            </a:lvl2pPr>
            <a:lvl3pPr>
              <a:defRPr sz="2400">
                <a:latin typeface="Montserrat Light" panose="00000400000000000000" pitchFamily="2" charset="0"/>
              </a:defRPr>
            </a:lvl3pPr>
            <a:lvl4pPr>
              <a:defRPr sz="2000">
                <a:latin typeface="Montserrat Light" panose="00000400000000000000" pitchFamily="2" charset="0"/>
              </a:defRPr>
            </a:lvl4pPr>
            <a:lvl5pPr>
              <a:defRPr sz="2000">
                <a:latin typeface="Montserrat Light" panose="000004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5A69B-EF14-4F3E-85FD-34630D99F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ontserrat Light" panose="000004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753FC-085B-4A3E-823F-5D55B38D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BC1F-56AD-428E-8164-3796FE8E7384}" type="datetime1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70519-0D5A-472E-96CB-84A13775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1C603-1B04-44C8-BD17-717CA10E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0128-4291-471C-9982-017A175F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DE0F6-23AD-45F3-A2F3-934DF00FD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Montserrat SemiBold" panose="00000700000000000000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38829-CEED-475B-A8DB-84D5DE4AE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749C-65F8-47C6-B625-A5460751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78CE-326D-42CE-9EE2-A400BF309B22}" type="datetime1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0FBB4-02F8-4EC7-9C53-F8551EBE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D51BB-5480-44C8-8FDE-0C1F1795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2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155B-0A4F-4BFE-9076-F8351C935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509C5-0025-4483-933D-6497E185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57CC-0E4D-4C04-9FE1-487DEBB6D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fld id="{88F2B8D4-8D78-44A0-881A-306F259367F7}" type="datetime1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6B044-9DD2-4BCB-AF8E-B793771CD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dirty="0"/>
              <a:t>Michael Meadows – @</a:t>
            </a:r>
            <a:r>
              <a:rPr lang="en-US" dirty="0" err="1"/>
              <a:t>AntiArchitect</a:t>
            </a:r>
            <a:r>
              <a:rPr lang="en-US" dirty="0"/>
              <a:t>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1A42-F93D-4E6B-B392-6F5D20AEB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fld id="{737ED6E6-C6C3-4F4C-9404-2C5DAE8E79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8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Montserrat Medium" panose="000006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tiArchitect" TargetMode="External"/><Relationship Id="rId2" Type="http://schemas.openxmlformats.org/officeDocument/2006/relationships/hyperlink" Target="http://m.eado.ws/cm2017-RAdA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m.eado.ws/" TargetMode="External"/><Relationship Id="rId4" Type="http://schemas.openxmlformats.org/officeDocument/2006/relationships/hyperlink" Target="https://github.com/WalkingDisast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420.emf"/><Relationship Id="rId18" Type="http://schemas.openxmlformats.org/officeDocument/2006/relationships/customXml" Target="../ink/ink32.xml"/><Relationship Id="rId3" Type="http://schemas.openxmlformats.org/officeDocument/2006/relationships/customXml" Target="../ink/ink26.xml"/><Relationship Id="rId21" Type="http://schemas.openxmlformats.org/officeDocument/2006/relationships/image" Target="../media/image46.emf"/><Relationship Id="rId7" Type="http://schemas.openxmlformats.org/officeDocument/2006/relationships/image" Target="../media/image42.png"/><Relationship Id="rId12" Type="http://schemas.openxmlformats.org/officeDocument/2006/relationships/customXml" Target="../ink/ink29.xml"/><Relationship Id="rId17" Type="http://schemas.openxmlformats.org/officeDocument/2006/relationships/image" Target="../media/image44.emf"/><Relationship Id="rId2" Type="http://schemas.openxmlformats.org/officeDocument/2006/relationships/image" Target="../media/image42.emf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41.emf"/><Relationship Id="rId15" Type="http://schemas.openxmlformats.org/officeDocument/2006/relationships/image" Target="../media/image43.emf"/><Relationship Id="rId10" Type="http://schemas.openxmlformats.org/officeDocument/2006/relationships/customXml" Target="../ink/ink28.xml"/><Relationship Id="rId19" Type="http://schemas.openxmlformats.org/officeDocument/2006/relationships/image" Target="../media/image45.emf"/><Relationship Id="rId9" Type="http://schemas.openxmlformats.org/officeDocument/2006/relationships/image" Target="../media/image40.emf"/><Relationship Id="rId14" Type="http://schemas.openxmlformats.org/officeDocument/2006/relationships/customXml" Target="../ink/ink30.xml"/><Relationship Id="rId2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49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customXml" Target="../ink/ink43.xml"/><Relationship Id="rId26" Type="http://schemas.openxmlformats.org/officeDocument/2006/relationships/image" Target="../media/image67.emf"/><Relationship Id="rId39" Type="http://schemas.openxmlformats.org/officeDocument/2006/relationships/customXml" Target="../ink/ink50.xml"/><Relationship Id="rId3" Type="http://schemas.openxmlformats.org/officeDocument/2006/relationships/customXml" Target="../ink/ink38.xml"/><Relationship Id="rId34" Type="http://schemas.openxmlformats.org/officeDocument/2006/relationships/image" Target="../media/image63.emf"/><Relationship Id="rId42" Type="http://schemas.openxmlformats.org/officeDocument/2006/relationships/image" Target="../media/image69.emf"/><Relationship Id="rId7" Type="http://schemas.openxmlformats.org/officeDocument/2006/relationships/customXml" Target="../ink/ink40.xml"/><Relationship Id="rId12" Type="http://schemas.openxmlformats.org/officeDocument/2006/relationships/image" Target="../media/image60.emf"/><Relationship Id="rId33" Type="http://schemas.openxmlformats.org/officeDocument/2006/relationships/customXml" Target="../ink/ink47.xml"/><Relationship Id="rId38" Type="http://schemas.openxmlformats.org/officeDocument/2006/relationships/image" Target="../media/image65.emf"/><Relationship Id="rId2" Type="http://schemas.openxmlformats.org/officeDocument/2006/relationships/image" Target="../media/image55.emf"/><Relationship Id="rId29" Type="http://schemas.openxmlformats.org/officeDocument/2006/relationships/customXml" Target="../ink/ink45.xml"/><Relationship Id="rId41" Type="http://schemas.openxmlformats.org/officeDocument/2006/relationships/customXml" Target="../ink/ink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11" Type="http://schemas.openxmlformats.org/officeDocument/2006/relationships/customXml" Target="../ink/ink42.xml"/><Relationship Id="rId32" Type="http://schemas.openxmlformats.org/officeDocument/2006/relationships/image" Target="../media/image62.emf"/><Relationship Id="rId37" Type="http://schemas.openxmlformats.org/officeDocument/2006/relationships/customXml" Target="../ink/ink49.xml"/><Relationship Id="rId40" Type="http://schemas.openxmlformats.org/officeDocument/2006/relationships/image" Target="../media/image66.emf"/><Relationship Id="rId5" Type="http://schemas.openxmlformats.org/officeDocument/2006/relationships/customXml" Target="../ink/ink39.xml"/><Relationship Id="rId28" Type="http://schemas.openxmlformats.org/officeDocument/2006/relationships/image" Target="../media/image68.emf"/><Relationship Id="rId36" Type="http://schemas.openxmlformats.org/officeDocument/2006/relationships/image" Target="../media/image64.emf"/><Relationship Id="rId10" Type="http://schemas.openxmlformats.org/officeDocument/2006/relationships/image" Target="../media/image59.emf"/><Relationship Id="rId31" Type="http://schemas.openxmlformats.org/officeDocument/2006/relationships/customXml" Target="../ink/ink46.xml"/><Relationship Id="rId44" Type="http://schemas.openxmlformats.org/officeDocument/2006/relationships/image" Target="../media/image70.emf"/><Relationship Id="rId4" Type="http://schemas.openxmlformats.org/officeDocument/2006/relationships/image" Target="../media/image56.emf"/><Relationship Id="rId9" Type="http://schemas.openxmlformats.org/officeDocument/2006/relationships/customXml" Target="../ink/ink41.xml"/><Relationship Id="rId27" Type="http://schemas.openxmlformats.org/officeDocument/2006/relationships/customXml" Target="../ink/ink44.xml"/><Relationship Id="rId30" Type="http://schemas.openxmlformats.org/officeDocument/2006/relationships/image" Target="../media/image61.emf"/><Relationship Id="rId35" Type="http://schemas.openxmlformats.org/officeDocument/2006/relationships/customXml" Target="../ink/ink48.xml"/><Relationship Id="rId43" Type="http://schemas.openxmlformats.org/officeDocument/2006/relationships/customXml" Target="../ink/ink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8.emf"/><Relationship Id="rId3" Type="http://schemas.openxmlformats.org/officeDocument/2006/relationships/image" Target="../media/image10.emf"/><Relationship Id="rId21" Type="http://schemas.openxmlformats.org/officeDocument/2006/relationships/image" Target="../media/image19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2.emf"/><Relationship Id="rId50" Type="http://schemas.openxmlformats.org/officeDocument/2006/relationships/customXml" Target="../ink/ink25.xml"/><Relationship Id="rId7" Type="http://schemas.openxmlformats.org/officeDocument/2006/relationships/image" Target="../media/image12.emf"/><Relationship Id="rId12" Type="http://schemas.openxmlformats.org/officeDocument/2006/relationships/customXml" Target="../ink/ink6.xml"/><Relationship Id="rId17" Type="http://schemas.openxmlformats.org/officeDocument/2006/relationships/image" Target="../media/image17.emf"/><Relationship Id="rId25" Type="http://schemas.openxmlformats.org/officeDocument/2006/relationships/image" Target="../media/image21.emf"/><Relationship Id="rId33" Type="http://schemas.openxmlformats.org/officeDocument/2006/relationships/image" Target="../media/image25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3.emf"/><Relationship Id="rId41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14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7.emf"/><Relationship Id="rId40" Type="http://schemas.openxmlformats.org/officeDocument/2006/relationships/customXml" Target="../ink/ink20.xml"/><Relationship Id="rId45" Type="http://schemas.openxmlformats.org/officeDocument/2006/relationships/image" Target="../media/image31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3.emf"/><Relationship Id="rId10" Type="http://schemas.openxmlformats.org/officeDocument/2006/relationships/customXml" Target="../ink/ink5.xml"/><Relationship Id="rId19" Type="http://schemas.openxmlformats.org/officeDocument/2006/relationships/image" Target="../media/image18.emf"/><Relationship Id="rId31" Type="http://schemas.openxmlformats.org/officeDocument/2006/relationships/image" Target="../media/image24.emf"/><Relationship Id="rId44" Type="http://schemas.openxmlformats.org/officeDocument/2006/relationships/customXml" Target="../ink/ink22.xml"/><Relationship Id="rId52" Type="http://schemas.openxmlformats.org/officeDocument/2006/relationships/hyperlink" Target="https://pages.nist.gov/800-63-3/sp800-63b.html" TargetMode="External"/><Relationship Id="rId4" Type="http://schemas.openxmlformats.org/officeDocument/2006/relationships/customXml" Target="../ink/ink2.xml"/><Relationship Id="rId9" Type="http://schemas.openxmlformats.org/officeDocument/2006/relationships/image" Target="../media/image13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2.emf"/><Relationship Id="rId30" Type="http://schemas.openxmlformats.org/officeDocument/2006/relationships/customXml" Target="../ink/ink15.xml"/><Relationship Id="rId35" Type="http://schemas.openxmlformats.org/officeDocument/2006/relationships/image" Target="../media/image26.emf"/><Relationship Id="rId43" Type="http://schemas.openxmlformats.org/officeDocument/2006/relationships/image" Target="../media/image30.emf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92AB-4DB8-45E3-AFDA-E60E70303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70" y="245866"/>
            <a:ext cx="9144000" cy="1042822"/>
          </a:xfrm>
        </p:spPr>
        <p:txBody>
          <a:bodyPr>
            <a:noAutofit/>
          </a:bodyPr>
          <a:lstStyle/>
          <a:p>
            <a:r>
              <a:rPr lang="en-US" sz="4400" dirty="0"/>
              <a:t>Risk Adaptive Access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242F7-5C5B-4515-A61E-6FA0E2FEB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2691" y="1345542"/>
            <a:ext cx="6711917" cy="5414147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>
                <a:ea typeface="Malgun Gothic" panose="020B0503020000020004" pitchFamily="34" charset="-127"/>
                <a:hlinkClick r:id="rId2"/>
              </a:rPr>
              <a:t>http://m.eado.ws/cm2017-RAdAC</a:t>
            </a:r>
            <a:endParaRPr lang="en-US" sz="2800" dirty="0">
              <a:ea typeface="Malgun Gothic" panose="020B0503020000020004" pitchFamily="34" charset="-127"/>
            </a:endParaRPr>
          </a:p>
          <a:p>
            <a:pPr algn="r"/>
            <a:endParaRPr lang="en-US" sz="2800" dirty="0">
              <a:ea typeface="Malgun Gothic" panose="020B0503020000020004" pitchFamily="34" charset="-127"/>
            </a:endParaRPr>
          </a:p>
          <a:p>
            <a:pPr algn="r"/>
            <a:endParaRPr lang="en-US" sz="2800" dirty="0">
              <a:ea typeface="Malgun Gothic" panose="020B0503020000020004" pitchFamily="34" charset="-127"/>
            </a:endParaRPr>
          </a:p>
          <a:p>
            <a:pPr algn="r"/>
            <a:endParaRPr lang="en-US" sz="2800" dirty="0">
              <a:ea typeface="Malgun Gothic" panose="020B0503020000020004" pitchFamily="34" charset="-127"/>
            </a:endParaRPr>
          </a:p>
          <a:p>
            <a:pPr algn="r"/>
            <a:endParaRPr lang="en-US" sz="2800" dirty="0">
              <a:ea typeface="Malgun Gothic" panose="020B0503020000020004" pitchFamily="34" charset="-127"/>
            </a:endParaRPr>
          </a:p>
          <a:p>
            <a:pPr algn="r"/>
            <a:r>
              <a:rPr lang="en-US" sz="2800" dirty="0">
                <a:ea typeface="Malgun Gothic" panose="020B0503020000020004" pitchFamily="34" charset="-127"/>
              </a:rPr>
              <a:t>Michael Meadows</a:t>
            </a:r>
          </a:p>
          <a:p>
            <a:pPr algn="r"/>
            <a:r>
              <a:rPr lang="en-US" sz="2800" dirty="0">
                <a:ea typeface="Malgun Gothic" panose="020B0503020000020004" pitchFamily="34" charset="-127"/>
                <a:hlinkClick r:id="rId3"/>
              </a:rPr>
              <a:t>@</a:t>
            </a:r>
            <a:r>
              <a:rPr lang="en-US" sz="2800" dirty="0" err="1">
                <a:ea typeface="Malgun Gothic" panose="020B0503020000020004" pitchFamily="34" charset="-127"/>
                <a:hlinkClick r:id="rId3"/>
              </a:rPr>
              <a:t>AntiArchitect</a:t>
            </a:r>
            <a:endParaRPr lang="en-US" sz="2800" dirty="0">
              <a:ea typeface="Malgun Gothic" panose="020B0503020000020004" pitchFamily="34" charset="-127"/>
            </a:endParaRPr>
          </a:p>
          <a:p>
            <a:pPr algn="r"/>
            <a:r>
              <a:rPr lang="en-US" sz="2800" dirty="0">
                <a:ea typeface="Malgun Gothic" panose="020B0503020000020004" pitchFamily="34" charset="-127"/>
                <a:hlinkClick r:id="rId4"/>
              </a:rPr>
              <a:t>https://github.com/WalkingDisaster</a:t>
            </a:r>
            <a:endParaRPr lang="en-US" sz="2800" dirty="0">
              <a:ea typeface="Malgun Gothic" panose="020B0503020000020004" pitchFamily="34" charset="-127"/>
            </a:endParaRPr>
          </a:p>
          <a:p>
            <a:pPr algn="r"/>
            <a:r>
              <a:rPr lang="en-US" sz="2800" dirty="0">
                <a:ea typeface="Malgun Gothic" panose="020B0503020000020004" pitchFamily="34" charset="-127"/>
                <a:hlinkClick r:id="rId5"/>
              </a:rPr>
              <a:t>http://m.eado.ws</a:t>
            </a:r>
            <a:endParaRPr lang="en-US" sz="2800" dirty="0">
              <a:ea typeface="Malgun Gothic" panose="020B0503020000020004" pitchFamily="34" charset="-127"/>
            </a:endParaRPr>
          </a:p>
        </p:txBody>
      </p:sp>
      <p:pic>
        <p:nvPicPr>
          <p:cNvPr id="4" name="Picture 4" descr="https://2.bp.blogspot.com/-OeIZkJpuVjk/WjNZA2FKsiI/AAAAAAAAZnk/jrqAbtLA5PwzOlK-aQHEU08szrtO5viHwCKgBGAs/s640/unprincipled.png">
            <a:extLst>
              <a:ext uri="{FF2B5EF4-FFF2-40B4-BE49-F238E27FC236}">
                <a16:creationId xmlns:a16="http://schemas.microsoft.com/office/drawing/2014/main" id="{ADD57066-10DE-43D4-9301-432E1038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42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B90FA-EA67-405F-A2B4-1133C312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0-53AB-4202-BC43-917B5C8C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10</a:t>
            </a:fld>
            <a:endParaRPr lang="en-US"/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C1CE884D-DB89-43F2-A5D9-1B328DB0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32B-EC73-4BD3-8584-6142098A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Access Control Policies</a:t>
            </a:r>
          </a:p>
        </p:txBody>
      </p:sp>
    </p:spTree>
    <p:extLst>
      <p:ext uri="{BB962C8B-B14F-4D97-AF65-F5344CB8AC3E}">
        <p14:creationId xmlns:p14="http://schemas.microsoft.com/office/powerpoint/2010/main" val="135113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080-5598-42ED-B75C-D0A04FE7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CFA11-0AE8-45FE-B5A6-558F175B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F1EEA-9518-44EC-8449-51E87A2C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11</a:t>
            </a:fld>
            <a:endParaRPr lang="en-US"/>
          </a:p>
        </p:txBody>
      </p:sp>
      <p:pic>
        <p:nvPicPr>
          <p:cNvPr id="6150" name="Picture 6" descr="Image result for sonic screwdriver">
            <a:extLst>
              <a:ext uri="{FF2B5EF4-FFF2-40B4-BE49-F238E27FC236}">
                <a16:creationId xmlns:a16="http://schemas.microsoft.com/office/drawing/2014/main" id="{DB59D392-E25C-4E74-AC79-5FE22EC2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062" y="929502"/>
            <a:ext cx="61912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8B5FE-F00D-498A-AED5-341EF563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6364"/>
            <a:ext cx="4586321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E03D-53CA-49F4-AADE-B4E04729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Access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8B49C-9661-4E02-A938-53DA2995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13FB3-DF57-4701-BB82-2032AF06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8657D269-4183-432C-BBA8-F00248F9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BMST BISLEY MASTER KEY to open the Bisley Desk Locks numbered AB001 to AB999 available next day from lockdoctorbiz">
            <a:extLst>
              <a:ext uri="{FF2B5EF4-FFF2-40B4-BE49-F238E27FC236}">
                <a16:creationId xmlns:a16="http://schemas.microsoft.com/office/drawing/2014/main" id="{12EDE5AE-84DA-4658-95DF-216111CD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97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>
            <a:extLst>
              <a:ext uri="{FF2B5EF4-FFF2-40B4-BE49-F238E27FC236}">
                <a16:creationId xmlns:a16="http://schemas.microsoft.com/office/drawing/2014/main" id="{4C469C03-B5AC-49D0-9DBC-6D616C56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8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lated image">
            <a:extLst>
              <a:ext uri="{FF2B5EF4-FFF2-40B4-BE49-F238E27FC236}">
                <a16:creationId xmlns:a16="http://schemas.microsoft.com/office/drawing/2014/main" id="{1490833C-1437-4469-879F-E31B0B88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5" y="23574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5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2D007-C148-484C-B045-D5C340BF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8AB5-21E1-4422-AEAD-52EE911A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13</a:t>
            </a:fld>
            <a:endParaRPr lang="en-US"/>
          </a:p>
        </p:txBody>
      </p:sp>
      <p:pic>
        <p:nvPicPr>
          <p:cNvPr id="8196" name="Picture 4" descr="Image result for too many keys">
            <a:extLst>
              <a:ext uri="{FF2B5EF4-FFF2-40B4-BE49-F238E27FC236}">
                <a16:creationId xmlns:a16="http://schemas.microsoft.com/office/drawing/2014/main" id="{E31196B8-2944-488B-A2A7-9DAB65504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t="3174" r="13057" b="3086"/>
          <a:stretch/>
        </p:blipFill>
        <p:spPr bwMode="auto">
          <a:xfrm>
            <a:off x="5131063" y="857546"/>
            <a:ext cx="6722972" cy="48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A4CFF-AACC-494E-94AE-587FD779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Discretionary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276615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5233-2AC9-44B4-B523-DBDA01C5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Role Based Access Control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78173-C15B-4338-B4CF-18ABD693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4A4C-574C-4118-AAAD-9363C5FB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1799-02DA-46DC-B37C-4A17A5D6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6310"/>
            <a:ext cx="4691919" cy="4674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853F6D-005C-4695-899F-0798668DA448}"/>
                  </a:ext>
                </a:extLst>
              </p14:cNvPr>
              <p14:cNvContentPartPr/>
              <p14:nvPr/>
            </p14:nvContentPartPr>
            <p14:xfrm>
              <a:off x="2202950" y="2340452"/>
              <a:ext cx="2772360" cy="1052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853F6D-005C-4695-899F-0798668DA4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1630" y="2331452"/>
                <a:ext cx="3390120" cy="14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35600B-6FB5-4AD6-AA0B-C91C8C9C99C2}"/>
                  </a:ext>
                </a:extLst>
              </p14:cNvPr>
              <p14:cNvContentPartPr/>
              <p14:nvPr/>
            </p14:nvContentPartPr>
            <p14:xfrm>
              <a:off x="2826110" y="3325928"/>
              <a:ext cx="1587240" cy="497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35600B-6FB5-4AD6-AA0B-C91C8C9C99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7108" y="3316928"/>
                <a:ext cx="1604884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BBF26E-B970-4DF0-8FB1-62EE9747FA8B}"/>
                  </a:ext>
                </a:extLst>
              </p14:cNvPr>
              <p14:cNvContentPartPr/>
              <p14:nvPr/>
            </p14:nvContentPartPr>
            <p14:xfrm>
              <a:off x="4692350" y="3394328"/>
              <a:ext cx="115920" cy="261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BBF26E-B970-4DF0-8FB1-62EE9747FA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3350" y="3385328"/>
                <a:ext cx="1335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6E642B-0E6A-4081-880A-9CEE6F4F9FF9}"/>
                  </a:ext>
                </a:extLst>
              </p14:cNvPr>
              <p14:cNvContentPartPr/>
              <p14:nvPr/>
            </p14:nvContentPartPr>
            <p14:xfrm>
              <a:off x="4905470" y="3433208"/>
              <a:ext cx="203400" cy="147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6E642B-0E6A-4081-880A-9CEE6F4F9F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6470" y="3424208"/>
                <a:ext cx="221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28B595-3BF7-4DF4-9FF2-703FA54BD464}"/>
                  </a:ext>
                </a:extLst>
              </p14:cNvPr>
              <p14:cNvContentPartPr/>
              <p14:nvPr/>
            </p14:nvContentPartPr>
            <p14:xfrm>
              <a:off x="5162870" y="3364448"/>
              <a:ext cx="126720" cy="37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28B595-3BF7-4DF4-9FF2-703FA54BD4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3870" y="3355448"/>
                <a:ext cx="1443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0BB25E-07F8-405B-AEBA-CFBE1D860378}"/>
                  </a:ext>
                </a:extLst>
              </p14:cNvPr>
              <p14:cNvContentPartPr/>
              <p14:nvPr/>
            </p14:nvContentPartPr>
            <p14:xfrm>
              <a:off x="5404430" y="3257888"/>
              <a:ext cx="268920" cy="34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0BB25E-07F8-405B-AEBA-CFBE1D8603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5430" y="3248888"/>
                <a:ext cx="286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0905BA6-2463-4A36-9BE9-49283FC31E82}"/>
                  </a:ext>
                </a:extLst>
              </p14:cNvPr>
              <p14:cNvContentPartPr/>
              <p14:nvPr/>
            </p14:nvContentPartPr>
            <p14:xfrm>
              <a:off x="5744630" y="3233408"/>
              <a:ext cx="90360" cy="234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0905BA6-2463-4A36-9BE9-49283FC31E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35630" y="3224408"/>
                <a:ext cx="1080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FBD486B-567B-4088-9CB1-26E36063C34F}"/>
                  </a:ext>
                </a:extLst>
              </p14:cNvPr>
              <p14:cNvContentPartPr/>
              <p14:nvPr/>
            </p14:nvContentPartPr>
            <p14:xfrm>
              <a:off x="5964230" y="3041528"/>
              <a:ext cx="123480" cy="615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FBD486B-567B-4088-9CB1-26E36063C3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55230" y="3032528"/>
                <a:ext cx="141120" cy="633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374417-4459-4EDA-BC48-35E98E970D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5989" y="330026"/>
            <a:ext cx="3390925" cy="57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BA02-5A8A-4ACB-9E87-6BEE8947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7B0C1B-4260-4FCA-B70B-BBB8FDC1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As a Doctor (role)</a:t>
            </a:r>
          </a:p>
          <a:p>
            <a:r>
              <a:rPr lang="en-US" dirty="0"/>
              <a:t>Who is performing a case review</a:t>
            </a:r>
          </a:p>
          <a:p>
            <a:r>
              <a:rPr lang="en-US" dirty="0"/>
              <a:t>I can see a patient’s history</a:t>
            </a:r>
          </a:p>
          <a:p>
            <a:endParaRPr lang="en-US" dirty="0"/>
          </a:p>
          <a:p>
            <a:r>
              <a:rPr lang="en-US" dirty="0"/>
              <a:t>As a Doctor (role)</a:t>
            </a:r>
          </a:p>
          <a:p>
            <a:r>
              <a:rPr lang="en-US" dirty="0"/>
              <a:t>Who is preparing for a patient visit</a:t>
            </a:r>
          </a:p>
          <a:p>
            <a:r>
              <a:rPr lang="en-US" dirty="0"/>
              <a:t>I can see a patient’s history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246D0-9458-4D47-9F61-2BC97329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AEC0-191F-4662-B68F-C4C53A0A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649101-5095-4023-B626-E99A2A9275D3}"/>
                  </a:ext>
                </a:extLst>
              </p14:cNvPr>
              <p14:cNvContentPartPr/>
              <p14:nvPr/>
            </p14:nvContentPartPr>
            <p14:xfrm>
              <a:off x="6148116" y="2442240"/>
              <a:ext cx="4237560" cy="986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649101-5095-4023-B626-E99A2A9275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116" y="2433240"/>
                <a:ext cx="425520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E78BAC2-0D54-4A01-8702-B4F9474388F6}"/>
                  </a:ext>
                </a:extLst>
              </p14:cNvPr>
              <p14:cNvContentPartPr/>
              <p14:nvPr/>
            </p14:nvContentPartPr>
            <p14:xfrm>
              <a:off x="6054876" y="3525480"/>
              <a:ext cx="2930040" cy="1706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E78BAC2-0D54-4A01-8702-B4F9474388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5876" y="3516480"/>
                <a:ext cx="2947680" cy="17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26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C90-D981-4FF2-9A7F-F9A9D14A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Traditionally Secure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873D4-4FD8-4223-85BA-C65A5A93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C087-AA0C-4A68-A369-0C2C27EA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245" y="6312547"/>
            <a:ext cx="2743200" cy="365125"/>
          </a:xfrm>
        </p:spPr>
        <p:txBody>
          <a:bodyPr/>
          <a:lstStyle/>
          <a:p>
            <a:fld id="{737ED6E6-C6C3-4F4C-9404-2C5DAE8E79C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7963F-F254-47D6-B9E0-6B243E45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90" y="487679"/>
            <a:ext cx="3901309" cy="57950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17A8BF-D877-4982-A102-4967C4F76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630" y="1849991"/>
            <a:ext cx="3161562" cy="3158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3D770C83-554F-4C08-A78C-3532AA2FC732}"/>
                  </a:ext>
                </a:extLst>
              </p14:cNvPr>
              <p14:cNvContentPartPr/>
              <p14:nvPr/>
            </p14:nvContentPartPr>
            <p14:xfrm>
              <a:off x="7664309" y="1055241"/>
              <a:ext cx="2245860" cy="107604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3D770C83-554F-4C08-A78C-3532AA2FC7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997" y="1046241"/>
                <a:ext cx="228617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ACC40F36-D825-4117-BF70-5EB17C9CAB4F}"/>
                  </a:ext>
                </a:extLst>
              </p14:cNvPr>
              <p14:cNvContentPartPr/>
              <p14:nvPr/>
            </p14:nvContentPartPr>
            <p14:xfrm>
              <a:off x="7431881" y="3148602"/>
              <a:ext cx="2061360" cy="72522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ACC40F36-D825-4117-BF70-5EB17C9CAB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0561" y="3139604"/>
                <a:ext cx="2101680" cy="765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335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39FC-D9F6-4A98-ADD6-C5CF67AD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Adaptive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8321C-D70F-4841-879A-FACC36C5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052DA-5953-4E00-80B9-92C68BB9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F373C-9FFF-48B1-96CA-FEC83797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589994"/>
            <a:ext cx="4025438" cy="2602740"/>
          </a:xfrm>
          <a:prstGeom prst="rect">
            <a:avLst/>
          </a:prstGeom>
        </p:spPr>
      </p:pic>
      <p:pic>
        <p:nvPicPr>
          <p:cNvPr id="5" name="Picture 6" descr="Image result for nist logo">
            <a:extLst>
              <a:ext uri="{FF2B5EF4-FFF2-40B4-BE49-F238E27FC236}">
                <a16:creationId xmlns:a16="http://schemas.microsoft.com/office/drawing/2014/main" id="{9AEED0AA-B188-40E5-BB2B-B952884A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194" y="1446869"/>
            <a:ext cx="4667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5A35A-C7E2-4AAD-8110-FD551A1B5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272" y="181649"/>
            <a:ext cx="5240158" cy="62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6AD7-CC89-4CD0-9C90-2B0D86AF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RAdAC</a:t>
            </a:r>
            <a:r>
              <a:rPr lang="en-US" dirty="0"/>
              <a:t>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3FE66-C8DE-46F4-A11F-E3F9BFE1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4139-DEDD-424A-B481-D1D2D167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58CDE-618E-4CEA-9D50-580275B1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37" y="317215"/>
            <a:ext cx="4972926" cy="59466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B1B1E6C-F1E1-4535-A28E-36A181B79696}"/>
                  </a:ext>
                </a:extLst>
              </p14:cNvPr>
              <p14:cNvContentPartPr/>
              <p14:nvPr/>
            </p14:nvContentPartPr>
            <p14:xfrm>
              <a:off x="8177150" y="327512"/>
              <a:ext cx="401760" cy="151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B1B1E6C-F1E1-4535-A28E-36A181B796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150" y="318512"/>
                <a:ext cx="419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E435EF-CF21-4D6A-82A7-886DBAAFDEC6}"/>
                  </a:ext>
                </a:extLst>
              </p14:cNvPr>
              <p14:cNvContentPartPr/>
              <p14:nvPr/>
            </p14:nvContentPartPr>
            <p14:xfrm>
              <a:off x="7304150" y="218432"/>
              <a:ext cx="783720" cy="554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E435EF-CF21-4D6A-82A7-886DBAAFDE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5150" y="209432"/>
                <a:ext cx="80136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CC9BD1-D655-4EEB-AB75-A8EEEB25FBF6}"/>
                  </a:ext>
                </a:extLst>
              </p14:cNvPr>
              <p14:cNvContentPartPr/>
              <p14:nvPr/>
            </p14:nvContentPartPr>
            <p14:xfrm>
              <a:off x="8129270" y="681752"/>
              <a:ext cx="176760" cy="72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CC9BD1-D655-4EEB-AB75-A8EEEB25FB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270" y="672752"/>
                <a:ext cx="194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E280E12-D370-48BE-9A96-0EA276CE8272}"/>
                  </a:ext>
                </a:extLst>
              </p14:cNvPr>
              <p14:cNvContentPartPr/>
              <p14:nvPr/>
            </p14:nvContentPartPr>
            <p14:xfrm>
              <a:off x="8394590" y="579512"/>
              <a:ext cx="43200" cy="179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E280E12-D370-48BE-9A96-0EA276CE8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5590" y="570512"/>
                <a:ext cx="60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772F21-17F8-4FEE-B564-E331B7B7E9EA}"/>
                  </a:ext>
                </a:extLst>
              </p14:cNvPr>
              <p14:cNvContentPartPr/>
              <p14:nvPr/>
            </p14:nvContentPartPr>
            <p14:xfrm>
              <a:off x="8699870" y="205472"/>
              <a:ext cx="1008000" cy="715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772F21-17F8-4FEE-B564-E331B7B7E9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0870" y="196472"/>
                <a:ext cx="10256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214480A-FFD5-4D50-AB85-CBAB24934830}"/>
                  </a:ext>
                </a:extLst>
              </p14:cNvPr>
              <p14:cNvContentPartPr/>
              <p14:nvPr/>
            </p14:nvContentPartPr>
            <p14:xfrm>
              <a:off x="4463750" y="4240712"/>
              <a:ext cx="993960" cy="449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214480A-FFD5-4D50-AB85-CBAB249348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54750" y="4231712"/>
                <a:ext cx="10116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E61FAD9-A1CD-44A4-A46D-96792BE32995}"/>
                  </a:ext>
                </a:extLst>
              </p14:cNvPr>
              <p14:cNvContentPartPr/>
              <p14:nvPr/>
            </p14:nvContentPartPr>
            <p14:xfrm>
              <a:off x="3629270" y="1080272"/>
              <a:ext cx="360" cy="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E61FAD9-A1CD-44A4-A46D-96792BE3299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20270" y="10712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0A44089-8B33-450F-831D-31ACBA7DDFD8}"/>
                  </a:ext>
                </a:extLst>
              </p14:cNvPr>
              <p14:cNvContentPartPr/>
              <p14:nvPr/>
            </p14:nvContentPartPr>
            <p14:xfrm>
              <a:off x="7007291" y="1293662"/>
              <a:ext cx="249480" cy="199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0A44089-8B33-450F-831D-31ACBA7DDF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98291" y="1284662"/>
                <a:ext cx="2671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13D7B9-C113-4B1E-BDFB-B7640D5AD425}"/>
                  </a:ext>
                </a:extLst>
              </p14:cNvPr>
              <p14:cNvContentPartPr/>
              <p14:nvPr/>
            </p14:nvContentPartPr>
            <p14:xfrm>
              <a:off x="7307171" y="1353782"/>
              <a:ext cx="155880" cy="11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13D7B9-C113-4B1E-BDFB-B7640D5AD42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98171" y="1344782"/>
                <a:ext cx="173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1F5489B-D4C8-42AB-AB8B-4D0D7A9612FB}"/>
                  </a:ext>
                </a:extLst>
              </p14:cNvPr>
              <p14:cNvContentPartPr/>
              <p14:nvPr/>
            </p14:nvContentPartPr>
            <p14:xfrm>
              <a:off x="7512011" y="1402022"/>
              <a:ext cx="57960" cy="59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1F5489B-D4C8-42AB-AB8B-4D0D7A9612F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03011" y="1393022"/>
                <a:ext cx="75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55FB06-5416-4E1A-97DA-3F85A3EDD576}"/>
                  </a:ext>
                </a:extLst>
              </p14:cNvPr>
              <p14:cNvContentPartPr/>
              <p14:nvPr/>
            </p14:nvContentPartPr>
            <p14:xfrm>
              <a:off x="7143731" y="1530182"/>
              <a:ext cx="282960" cy="221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55FB06-5416-4E1A-97DA-3F85A3EDD5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34731" y="1521182"/>
                <a:ext cx="300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4B13CB8-F842-4C04-A57F-09765B4F7023}"/>
                  </a:ext>
                </a:extLst>
              </p14:cNvPr>
              <p14:cNvContentPartPr/>
              <p14:nvPr/>
            </p14:nvContentPartPr>
            <p14:xfrm>
              <a:off x="7616771" y="1206542"/>
              <a:ext cx="1252800" cy="513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4B13CB8-F842-4C04-A57F-09765B4F70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07771" y="1197542"/>
                <a:ext cx="12704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6706A45-D869-4030-AC3A-F5EA67C4CE69}"/>
                  </a:ext>
                </a:extLst>
              </p14:cNvPr>
              <p14:cNvContentPartPr/>
              <p14:nvPr/>
            </p14:nvContentPartPr>
            <p14:xfrm>
              <a:off x="9005291" y="1398062"/>
              <a:ext cx="317880" cy="208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6706A45-D869-4030-AC3A-F5EA67C4CE6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96291" y="1389062"/>
                <a:ext cx="3355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1C4E1F1-C4EE-4B0D-B50F-7C5773C1F110}"/>
                  </a:ext>
                </a:extLst>
              </p14:cNvPr>
              <p14:cNvContentPartPr/>
              <p14:nvPr/>
            </p14:nvContentPartPr>
            <p14:xfrm>
              <a:off x="6389171" y="2822582"/>
              <a:ext cx="912240" cy="46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1C4E1F1-C4EE-4B0D-B50F-7C5773C1F11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80171" y="2813582"/>
                <a:ext cx="9298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985FE8-B9D4-4680-93C1-016820DFE61B}"/>
                  </a:ext>
                </a:extLst>
              </p14:cNvPr>
              <p14:cNvContentPartPr/>
              <p14:nvPr/>
            </p14:nvContentPartPr>
            <p14:xfrm>
              <a:off x="5273948" y="3870720"/>
              <a:ext cx="1563480" cy="1656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985FE8-B9D4-4680-93C1-016820DFE61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64948" y="3861720"/>
                <a:ext cx="1581120" cy="16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FE62-1B3B-4826-83B7-7DC44736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Need Override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2A2CE-B976-4EEC-A5C4-01F90D32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20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 doctor</a:t>
            </a:r>
          </a:p>
          <a:p>
            <a:r>
              <a:rPr lang="en-US" dirty="0"/>
              <a:t>Who is preparing for an upcoming visit</a:t>
            </a:r>
          </a:p>
          <a:p>
            <a:r>
              <a:rPr lang="en-US" dirty="0"/>
              <a:t>Or is performing a case review</a:t>
            </a:r>
          </a:p>
          <a:p>
            <a:r>
              <a:rPr lang="en-US" dirty="0"/>
              <a:t>For a patient currently under my care</a:t>
            </a:r>
          </a:p>
          <a:p>
            <a:r>
              <a:rPr lang="en-US" dirty="0"/>
              <a:t>Or a current patient of a doctor who reports directly to me</a:t>
            </a:r>
          </a:p>
          <a:p>
            <a:r>
              <a:rPr lang="en-US" dirty="0"/>
              <a:t>I must be able to see a patient’s history.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2341A-A09D-4082-92DF-149A0C3A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132F6-638B-4509-8DE2-9F952B81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8A17B-68BF-431B-951F-BFF7CAF8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66" y="340721"/>
            <a:ext cx="4718489" cy="58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4550-00FF-4E24-8DA4-496338CD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62" y="365125"/>
            <a:ext cx="11183238" cy="1325563"/>
          </a:xfrm>
        </p:spPr>
        <p:txBody>
          <a:bodyPr/>
          <a:lstStyle/>
          <a:p>
            <a:r>
              <a:rPr lang="en-US" dirty="0"/>
              <a:t>Impractical 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803E7-C5C0-4659-BB1B-965995C9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F9EAE-658A-4084-B91E-7CB19F10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</a:t>
            </a:fld>
            <a:endParaRPr lang="en-US"/>
          </a:p>
        </p:txBody>
      </p:sp>
      <p:pic>
        <p:nvPicPr>
          <p:cNvPr id="5122" name="Picture 2" descr="https://i.redditmedia.com/J70thMZ3qppeBDdK2m33bhK9gLSQXtvsp6VzH1CfMj0.jpg?w=673&amp;s=97dc70e84650d7a8e80811c766510f23">
            <a:extLst>
              <a:ext uri="{FF2B5EF4-FFF2-40B4-BE49-F238E27FC236}">
                <a16:creationId xmlns:a16="http://schemas.microsoft.com/office/drawing/2014/main" id="{BA0A1B93-05CC-4C35-91F8-BB14231EA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6697"/>
            <a:ext cx="4191197" cy="47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mpractical armor">
            <a:extLst>
              <a:ext uri="{FF2B5EF4-FFF2-40B4-BE49-F238E27FC236}">
                <a16:creationId xmlns:a16="http://schemas.microsoft.com/office/drawing/2014/main" id="{D10E6B2F-74FA-449F-878D-C192CC7E5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80" y="0"/>
            <a:ext cx="6269720" cy="50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2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olcatz">
            <a:extLst>
              <a:ext uri="{FF2B5EF4-FFF2-40B4-BE49-F238E27FC236}">
                <a16:creationId xmlns:a16="http://schemas.microsoft.com/office/drawing/2014/main" id="{2E84324A-010D-45FF-9522-05F27593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89" y="3957368"/>
            <a:ext cx="4641010" cy="29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A0CF4-8FC2-4EDC-A675-14AFA4BA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315826"/>
            <a:ext cx="5257800" cy="1401776"/>
          </a:xfrm>
        </p:spPr>
        <p:txBody>
          <a:bodyPr/>
          <a:lstStyle/>
          <a:p>
            <a:pPr algn="r"/>
            <a:r>
              <a:rPr lang="en-US" dirty="0"/>
              <a:t>Risk Evaluation</a:t>
            </a:r>
            <a:br>
              <a:rPr lang="en-US" dirty="0"/>
            </a:br>
            <a:r>
              <a:rPr lang="en-US" dirty="0"/>
              <a:t>I Can </a:t>
            </a:r>
            <a:r>
              <a:rPr lang="en-US" dirty="0" err="1"/>
              <a:t>Haz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</a:t>
            </a:r>
            <a:r>
              <a:rPr lang="en-US" dirty="0" err="1"/>
              <a:t>Dataz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D7E62-24D1-4E3F-8AD1-A1F7D5AB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1C0DF-5A90-429A-86A1-71036256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52247B-88DC-4972-A673-9A7E68273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78588"/>
              </p:ext>
            </p:extLst>
          </p:nvPr>
        </p:nvGraphicFramePr>
        <p:xfrm>
          <a:off x="330896" y="472284"/>
          <a:ext cx="5627021" cy="5884066"/>
        </p:xfrm>
        <a:graphic>
          <a:graphicData uri="http://schemas.openxmlformats.org/drawingml/2006/table">
            <a:tbl>
              <a:tblPr/>
              <a:tblGrid>
                <a:gridCol w="3348310">
                  <a:extLst>
                    <a:ext uri="{9D8B030D-6E8A-4147-A177-3AD203B41FA5}">
                      <a16:colId xmlns:a16="http://schemas.microsoft.com/office/drawing/2014/main" val="2159773936"/>
                    </a:ext>
                  </a:extLst>
                </a:gridCol>
                <a:gridCol w="2278711">
                  <a:extLst>
                    <a:ext uri="{9D8B030D-6E8A-4147-A177-3AD203B41FA5}">
                      <a16:colId xmlns:a16="http://schemas.microsoft.com/office/drawing/2014/main" val="1822345841"/>
                    </a:ext>
                  </a:extLst>
                </a:gridCol>
              </a:tblGrid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51640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41939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Dr. Shemp Howard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95638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01081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MandatoryAccess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Update::ePHI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15401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DiscretionaryAccess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 Appointment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14911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IpAddress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10.10.5.3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42700"/>
                  </a:ext>
                </a:extLst>
              </a:tr>
              <a:tr h="3122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DayOfWeek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329169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DayOfMonth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759361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HourOfDay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0048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IsWeekend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043497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IsHoliday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40606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UserSecondsSinceLastRequest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528.224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69234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UserRequestsInLastMinute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005646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UserRequestsInLastTenMinutes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869324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AllRequestsInLastMinute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10257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AllRequestsInLastHour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224413"/>
                  </a:ext>
                </a:extLst>
              </a:tr>
              <a:tr h="32775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AllRequestsInLastDay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0615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63F11D-B01D-4804-81C3-588C20B4A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35544"/>
              </p:ext>
            </p:extLst>
          </p:nvPr>
        </p:nvGraphicFramePr>
        <p:xfrm>
          <a:off x="6930989" y="1015911"/>
          <a:ext cx="3103276" cy="803798"/>
        </p:xfrm>
        <a:graphic>
          <a:graphicData uri="http://schemas.openxmlformats.org/drawingml/2006/table">
            <a:tbl>
              <a:tblPr/>
              <a:tblGrid>
                <a:gridCol w="1819161">
                  <a:extLst>
                    <a:ext uri="{9D8B030D-6E8A-4147-A177-3AD203B41FA5}">
                      <a16:colId xmlns:a16="http://schemas.microsoft.com/office/drawing/2014/main" val="1172583132"/>
                    </a:ext>
                  </a:extLst>
                </a:gridCol>
                <a:gridCol w="1284115">
                  <a:extLst>
                    <a:ext uri="{9D8B030D-6E8A-4147-A177-3AD203B41FA5}">
                      <a16:colId xmlns:a16="http://schemas.microsoft.com/office/drawing/2014/main" val="2886883810"/>
                    </a:ext>
                  </a:extLst>
                </a:gridCol>
              </a:tblGrid>
              <a:tr h="393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36538"/>
                  </a:ext>
                </a:extLst>
              </a:tr>
              <a:tr h="410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Scored Probability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0.42254486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5947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C4BF3-4992-49CE-95CE-FA2763C3091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957917" y="1417810"/>
            <a:ext cx="973072" cy="852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2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817-6792-46E8-8E21-5AF954F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C7F8-C50F-48F3-A3BC-612B22752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ASP.Net</a:t>
            </a:r>
            <a:r>
              <a:rPr lang="en-US" dirty="0"/>
              <a:t> Authorization Policies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Unmasking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BF683-844C-48F9-AC7C-53946C82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B28E4-0361-4805-8C61-DEA85BB6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Image result for cobbled together">
            <a:extLst>
              <a:ext uri="{FF2B5EF4-FFF2-40B4-BE49-F238E27FC236}">
                <a16:creationId xmlns:a16="http://schemas.microsoft.com/office/drawing/2014/main" id="{0E008CBA-4738-4654-94B5-15775920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12" y="2222530"/>
            <a:ext cx="628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5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ED3C-862B-49FA-BAD3-7BBD6C60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Policies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1564E-6F54-41E9-A9AA-242675D3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C875F-3ABC-4DF1-B474-4785CAC7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B0F5959-2A59-4144-80C6-411059A5D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8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06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C3C3-9B0A-4988-AD8B-023A2B52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Claims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533F6-540D-46CD-BA61-922A10DE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98FD8-AB53-47F5-905E-680D33CA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Image result for exaggeration">
            <a:extLst>
              <a:ext uri="{FF2B5EF4-FFF2-40B4-BE49-F238E27FC236}">
                <a16:creationId xmlns:a16="http://schemas.microsoft.com/office/drawing/2014/main" id="{9D1E7445-3E77-4F35-9F0E-B93C8EDDC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48" y="0"/>
            <a:ext cx="3058951" cy="23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B8342B-AC19-45C0-AC17-9FC6150DC361}"/>
              </a:ext>
            </a:extLst>
          </p:cNvPr>
          <p:cNvSpPr/>
          <p:nvPr/>
        </p:nvSpPr>
        <p:spPr>
          <a:xfrm>
            <a:off x="82587" y="1402837"/>
            <a:ext cx="111366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"Dr. Curly Howard"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ClaimTypes.Role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Roles.Doctor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Claims.Certificates.Hipaa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DateTime.UtcNow.AddYears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(1).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"Dr. Larry Fine"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ClaimTypes.Role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Roles.Doctor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Claims.Certificates.Hipaa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DateTime.UtcNow.AddDays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(-1).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"Dr. 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Shemp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Howard"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ClaimTypes.Role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Roles.Doctor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Claims.Consultant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Claim(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Claims.Certificates.Hipaa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DateTime.UtcNow.AddYears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(1).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Issuers.Self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568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BE0C-859D-47F9-AF3F-18B50F26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57A2C-291C-4908-971D-EB0224F2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58081-D4EB-466A-8DC7-76E2122D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F218D-C8E1-41EA-AA06-972BE5CE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587"/>
            <a:ext cx="8113032" cy="62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E91E-0CAD-42B5-9C6B-E6AA1255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6BC79-97F4-43A7-84C5-2A3E8773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5554C-1B17-4B30-88F6-1A136DA0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E8595-0543-4980-843C-44EDAFA2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3" y="1437147"/>
            <a:ext cx="8197494" cy="3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8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C73B-0AF7-4B2A-9F9F-993AB1B1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68D5E-BD04-454B-BB2B-624BB9E0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4D7C0-4153-45E3-91E0-8C510F57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DE83-2AEA-493A-875D-76B6F4A8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73" y="2020850"/>
            <a:ext cx="7427054" cy="28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4423-10A4-4F33-8F0D-0CADDAE1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Controllers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7C939-E98D-4659-9B42-E423EB28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C6D82-4E5A-408C-AD79-0E49D0FA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DF5B8-9B6B-4305-8F02-D8B72F90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51" y="2836481"/>
            <a:ext cx="5858898" cy="1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646C-B021-410B-AC45-D6F3B11B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Still Do Roles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885C-D8FC-4609-BEB9-A4348192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9B467-9243-4FE1-8017-3CC55552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6CB10-4A6A-4A2D-8157-4D2FCD4F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98" y="2595832"/>
            <a:ext cx="9382604" cy="16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4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AE13-43C1-4B22-AE10-5040E5A8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Multiple Policies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AA2EE-CA8A-415F-A80D-E68F8614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62EB3-71A4-4CEA-B89B-8A70851C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D220A-2545-4D38-88CE-1FE178F2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50" y="2605663"/>
            <a:ext cx="8296700" cy="16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8462-EACF-47FB-B364-232BCA2C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Little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1BF10-DB93-40E9-A4D1-54BEAE50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4D63F-4C69-413E-B369-A8789EFC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car ignition">
            <a:extLst>
              <a:ext uri="{FF2B5EF4-FFF2-40B4-BE49-F238E27FC236}">
                <a16:creationId xmlns:a16="http://schemas.microsoft.com/office/drawing/2014/main" id="{ED8ADECD-A082-4EE1-B8D9-19376525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962150"/>
            <a:ext cx="4762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6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F1C18-5215-46E0-962B-2EA2F127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8376A-ED8C-4BD0-8433-72747F45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Image result for lost in space robot">
            <a:extLst>
              <a:ext uri="{FF2B5EF4-FFF2-40B4-BE49-F238E27FC236}">
                <a16:creationId xmlns:a16="http://schemas.microsoft.com/office/drawing/2014/main" id="{EC1A0F4C-BE6D-4F93-A9AA-F482824D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C3903-1A9F-4005-9D13-565AE24D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3259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0915-A3F4-4472-A62E-48B93EF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EA687A-0C7D-43B4-A66B-6400DAC5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</a:t>
            </a:r>
          </a:p>
          <a:p>
            <a:r>
              <a:rPr lang="en-US" dirty="0"/>
              <a:t>Training &amp; Verification Data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Labels</a:t>
            </a:r>
          </a:p>
          <a:p>
            <a:pPr lvl="1"/>
            <a:r>
              <a:rPr lang="en-US"/>
              <a:t>Categorical Features</a:t>
            </a:r>
            <a:endParaRPr lang="en-US" dirty="0"/>
          </a:p>
          <a:p>
            <a:pPr lvl="1"/>
            <a:r>
              <a:rPr lang="en-US" dirty="0"/>
              <a:t>Non-Categorical Features</a:t>
            </a:r>
          </a:p>
          <a:p>
            <a:r>
              <a:rPr lang="en-US" dirty="0"/>
              <a:t>Quantization</a:t>
            </a:r>
          </a:p>
          <a:p>
            <a:r>
              <a:rPr lang="en-US" dirty="0"/>
              <a:t>Parameter Sweep</a:t>
            </a:r>
          </a:p>
          <a:p>
            <a:r>
              <a:rPr lang="en-US" dirty="0"/>
              <a:t>Trained Model</a:t>
            </a:r>
          </a:p>
          <a:p>
            <a:r>
              <a:rPr lang="en-US" dirty="0"/>
              <a:t>Scoring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CA633-5432-417D-8AF7-6AD4469A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322C-358C-4B4C-AE99-4C1D4BAB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C8BC1-3193-4909-BB57-882AC746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35" y="48860"/>
            <a:ext cx="5637168" cy="63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4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820A-860B-472E-AFF9-9EF86EBF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5B8DC-C915-4856-B648-AA985A9C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7472A-AD41-4B1D-957A-C21FA6FE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247D7-7CF7-470E-AA9F-04FB8250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82" y="24557"/>
            <a:ext cx="7800330" cy="143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815BD-5DB6-4AB7-8813-123EE0BB2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9" y="2205853"/>
            <a:ext cx="3895753" cy="33051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B5568F-F47A-4EDB-BAAB-9A60F5B62234}"/>
              </a:ext>
            </a:extLst>
          </p:cNvPr>
          <p:cNvCxnSpPr>
            <a:cxnSpLocks/>
          </p:cNvCxnSpPr>
          <p:nvPr/>
        </p:nvCxnSpPr>
        <p:spPr>
          <a:xfrm flipH="1">
            <a:off x="2203088" y="1374190"/>
            <a:ext cx="4089991" cy="9260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9AA9-88CC-46C4-8BC5-562EA732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762" y="1972675"/>
            <a:ext cx="6113377" cy="43397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8DE2A-535D-416D-B932-F1F74DFB3B5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02955" y="2756356"/>
            <a:ext cx="1665807" cy="13861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28D5407-793F-4193-A3E1-DD6D3775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850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Montserrat Medium" panose="00000600000000000000" pitchFamily="2" charset="0"/>
              </a:rPr>
              <a:t>Caution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214FA-7E79-4FF2-9704-71B37DCD7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42204"/>
            <a:ext cx="3932237" cy="46267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Keep your policies simple at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Don’t implement ML without real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Start with static throttling policies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“Observe” ML web service in production before turning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Start simple, and add more features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Remember your users!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EBB29-BD3B-4607-A922-D50B4C8C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C1515-F16D-4395-B3CD-931085C0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33</a:t>
            </a:fld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D2D86CFB-2E9E-4475-9420-D859E79C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47" y="231762"/>
            <a:ext cx="6413650" cy="56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56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ute puppy">
            <a:extLst>
              <a:ext uri="{FF2B5EF4-FFF2-40B4-BE49-F238E27FC236}">
                <a16:creationId xmlns:a16="http://schemas.microsoft.com/office/drawing/2014/main" id="{8BB10569-9D59-4153-A50C-F788D521F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7"/>
          <a:stretch/>
        </p:blipFill>
        <p:spPr bwMode="auto">
          <a:xfrm>
            <a:off x="0" y="0"/>
            <a:ext cx="12224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4C16-AA79-4187-87DB-40FAD7D5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672E-AC00-47B0-8BAF-318BB9F8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28D859-1039-4D92-82F1-E98B5404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BBD4F90-151E-4E4E-B05F-6A004635B7B9}"/>
              </a:ext>
            </a:extLst>
          </p:cNvPr>
          <p:cNvSpPr/>
          <p:nvPr/>
        </p:nvSpPr>
        <p:spPr>
          <a:xfrm>
            <a:off x="7286445" y="-143773"/>
            <a:ext cx="5023450" cy="2432649"/>
          </a:xfrm>
          <a:prstGeom prst="cloudCallout">
            <a:avLst>
              <a:gd name="adj1" fmla="val -33552"/>
              <a:gd name="adj2" fmla="val 551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Montserrat Medium" panose="00000600000000000000" pitchFamily="2" charset="0"/>
              </a:rPr>
              <a:t>Thanks!</a:t>
            </a:r>
          </a:p>
          <a:p>
            <a:pPr algn="ctr"/>
            <a:r>
              <a:rPr lang="en-US" dirty="0">
                <a:latin typeface="Montserrat Light" panose="00000400000000000000" pitchFamily="2" charset="0"/>
                <a:ea typeface="Malgun Gothic" panose="020B0503020000020004" pitchFamily="34" charset="-127"/>
              </a:rPr>
              <a:t>m.eado.ws/cm2017-RAdAC</a:t>
            </a:r>
          </a:p>
        </p:txBody>
      </p:sp>
    </p:spTree>
    <p:extLst>
      <p:ext uri="{BB962C8B-B14F-4D97-AF65-F5344CB8AC3E}">
        <p14:creationId xmlns:p14="http://schemas.microsoft.com/office/powerpoint/2010/main" val="150951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74A2-E5C7-488E-8D06-A57B838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2B408-026E-48FF-BD29-C69818EA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3B66-AE7F-4DFF-A5B3-560EF5BF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Image result for ridiculous password security">
            <a:extLst>
              <a:ext uri="{FF2B5EF4-FFF2-40B4-BE49-F238E27FC236}">
                <a16:creationId xmlns:a16="http://schemas.microsoft.com/office/drawing/2014/main" id="{6CD79776-5A94-453A-A938-3AE71C07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03" y="365125"/>
            <a:ext cx="428625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ickchur.com/wp-content/uploads/2010/11/Labyrinth-Security-Lock.jpg">
            <a:extLst>
              <a:ext uri="{FF2B5EF4-FFF2-40B4-BE49-F238E27FC236}">
                <a16:creationId xmlns:a16="http://schemas.microsoft.com/office/drawing/2014/main" id="{D421B7D5-4B4F-4AA5-8FAC-7D5021B2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1552"/>
            <a:ext cx="57054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415E-3C5B-453D-8B82-2B301A3D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DA9BB-849D-42A3-A212-49E7D0C2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A2F96-F69B-4468-A520-8AB18AB4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mage result for too much security">
            <a:extLst>
              <a:ext uri="{FF2B5EF4-FFF2-40B4-BE49-F238E27FC236}">
                <a16:creationId xmlns:a16="http://schemas.microsoft.com/office/drawing/2014/main" id="{0A67980E-47D3-4286-B3D1-BDB39E91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65407"/>
            <a:ext cx="6096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3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5EB2-9837-479C-82D1-CBB9739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Users Want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F0BAA-D2BE-4285-9676-7E39D7AC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D1A9-5E98-43BE-9547-E6C27C07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D6D7A-5BFB-433E-AF57-8D7997E2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44" y="1337951"/>
            <a:ext cx="7235311" cy="50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0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AD4E11-AFC8-4C16-9CF1-93911FE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48A1F-728B-4E65-B3A1-72AD0012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D219B-F83C-4C95-B734-74C2A5A4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s://media.licdn.com/mpr/mpr/AAEAAQAAAAAAAAuEAAAAJDExM2RhZDY2LTBlNTEtNDc0Yi1iY2YxLWY2MTY5YjY3NzlkYg.jpg">
            <a:extLst>
              <a:ext uri="{FF2B5EF4-FFF2-40B4-BE49-F238E27FC236}">
                <a16:creationId xmlns:a16="http://schemas.microsoft.com/office/drawing/2014/main" id="{FBFA453E-08F4-4463-B54A-5593630A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07" y="365125"/>
            <a:ext cx="7034549" cy="594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0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118CAC61-CA75-49EA-90DC-A3DDC9290C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05252"/>
          </a:xfrm>
          <a:prstGeom prst="rect">
            <a:avLst/>
          </a:prstGeom>
        </p:spPr>
        <p:txBody>
          <a:bodyPr numCol="5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password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12345678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qwerty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123456789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football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1234567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Baseball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welcome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1234567890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abc123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111111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1qaz2wsx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dragon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monkey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letmein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Login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princess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qwertyuiop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solo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passw0rd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Starwars</a:t>
            </a:r>
            <a:endParaRPr lang="en-US" sz="2400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E86F80AD-EE08-4DE6-B6F6-E87A3E23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64FC2C-4B35-427E-B2A0-FBC0C746A000}"/>
                  </a:ext>
                </a:extLst>
              </p14:cNvPr>
              <p14:cNvContentPartPr/>
              <p14:nvPr/>
            </p14:nvContentPartPr>
            <p14:xfrm>
              <a:off x="1462273" y="1879977"/>
              <a:ext cx="1123740" cy="282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64FC2C-4B35-427E-B2A0-FBC0C746A0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5286" y="1826046"/>
                <a:ext cx="1177354" cy="389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3ECC27-7F9B-48B0-BA5A-22D3926608FF}"/>
                  </a:ext>
                </a:extLst>
              </p14:cNvPr>
              <p14:cNvContentPartPr/>
              <p14:nvPr/>
            </p14:nvContentPartPr>
            <p14:xfrm>
              <a:off x="1423201" y="2630846"/>
              <a:ext cx="1439945" cy="311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3ECC27-7F9B-48B0-BA5A-22D392660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6202" y="2576908"/>
                <a:ext cx="1493583" cy="41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FB9C1B8-1F29-4CE0-A235-DE8F0202236D}"/>
                  </a:ext>
                </a:extLst>
              </p14:cNvPr>
              <p14:cNvContentPartPr/>
              <p14:nvPr/>
            </p14:nvContentPartPr>
            <p14:xfrm>
              <a:off x="1462273" y="3519029"/>
              <a:ext cx="856260" cy="2093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FB9C1B8-1F29-4CE0-A235-DE8F020223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5290" y="3465168"/>
                <a:ext cx="909866" cy="31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D99813A-A686-40D7-8FF7-42339A95637C}"/>
                  </a:ext>
                </a:extLst>
              </p14:cNvPr>
              <p14:cNvContentPartPr/>
              <p14:nvPr/>
            </p14:nvContentPartPr>
            <p14:xfrm>
              <a:off x="3543444" y="1825625"/>
              <a:ext cx="1488600" cy="301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D99813A-A686-40D7-8FF7-42339A9563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6451" y="1771689"/>
                <a:ext cx="1542227" cy="40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DAF3666-5E22-4E35-A4C2-2CC7A23FA5C0}"/>
                  </a:ext>
                </a:extLst>
              </p14:cNvPr>
              <p14:cNvContentPartPr/>
              <p14:nvPr/>
            </p14:nvContentPartPr>
            <p14:xfrm>
              <a:off x="3497096" y="2714472"/>
              <a:ext cx="739440" cy="1801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DAF3666-5E22-4E35-A4C2-2CC7A23FA5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0109" y="2660633"/>
                <a:ext cx="793054" cy="28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CDA4816-07C4-4E3D-8BE1-33BA83F423EA}"/>
                  </a:ext>
                </a:extLst>
              </p14:cNvPr>
              <p14:cNvContentPartPr/>
              <p14:nvPr/>
            </p14:nvContentPartPr>
            <p14:xfrm>
              <a:off x="3447191" y="3075798"/>
              <a:ext cx="1152900" cy="253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CDA4816-07C4-4E3D-8BE1-33BA83F423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0204" y="3021875"/>
                <a:ext cx="1206515" cy="36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4B77D06-407D-46C5-BF07-1F9A2A0D79C4}"/>
                  </a:ext>
                </a:extLst>
              </p14:cNvPr>
              <p14:cNvContentPartPr/>
              <p14:nvPr/>
            </p14:nvContentPartPr>
            <p14:xfrm>
              <a:off x="5367952" y="2280899"/>
              <a:ext cx="1692720" cy="223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4B77D06-407D-46C5-BF07-1F9A2A0D7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0958" y="2226986"/>
                <a:ext cx="1746349" cy="33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0BA939A-642F-4D08-BC7E-EDB295933C38}"/>
                  </a:ext>
                </a:extLst>
              </p14:cNvPr>
              <p14:cNvContentPartPr/>
              <p14:nvPr/>
            </p14:nvContentPartPr>
            <p14:xfrm>
              <a:off x="3391211" y="2307629"/>
              <a:ext cx="1264860" cy="1996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0BA939A-642F-4D08-BC7E-EDB295933C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64215" y="2253775"/>
                <a:ext cx="1318492" cy="306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7F6C21-0DCE-47BB-8275-B17F5E64BCBA}"/>
                  </a:ext>
                </a:extLst>
              </p14:cNvPr>
              <p14:cNvContentPartPr/>
              <p14:nvPr/>
            </p14:nvContentPartPr>
            <p14:xfrm>
              <a:off x="3413479" y="3475038"/>
              <a:ext cx="1371780" cy="165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7F6C21-0DCE-47BB-8275-B17F5E64BC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6490" y="3421155"/>
                <a:ext cx="1425399" cy="273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51B099-8BD8-4594-A34A-CA99AD9569D1}"/>
                  </a:ext>
                </a:extLst>
              </p14:cNvPr>
              <p14:cNvContentPartPr/>
              <p14:nvPr/>
            </p14:nvContentPartPr>
            <p14:xfrm>
              <a:off x="1462273" y="3142352"/>
              <a:ext cx="992340" cy="253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51B099-8BD8-4594-A34A-CA99AD9569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35288" y="3088429"/>
                <a:ext cx="1045951" cy="36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0174FDC-CF93-429B-9E53-0C206E682290}"/>
                  </a:ext>
                </a:extLst>
              </p14:cNvPr>
              <p14:cNvContentPartPr/>
              <p14:nvPr/>
            </p14:nvContentPartPr>
            <p14:xfrm>
              <a:off x="5430191" y="2656546"/>
              <a:ext cx="1206360" cy="3065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0174FDC-CF93-429B-9E53-0C206E6822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03199" y="2602641"/>
                <a:ext cx="1259984" cy="413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7D0A74-5857-4124-B287-C303768FC665}"/>
                  </a:ext>
                </a:extLst>
              </p14:cNvPr>
              <p14:cNvContentPartPr/>
              <p14:nvPr/>
            </p14:nvContentPartPr>
            <p14:xfrm>
              <a:off x="5456300" y="3477252"/>
              <a:ext cx="1449540" cy="2385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7D0A74-5857-4124-B287-C303768FC66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9310" y="3423374"/>
                <a:ext cx="1503160" cy="34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A4F1B7F-4C48-4EE0-B551-B057586083B3}"/>
                  </a:ext>
                </a:extLst>
              </p14:cNvPr>
              <p14:cNvContentPartPr/>
              <p14:nvPr/>
            </p14:nvContentPartPr>
            <p14:xfrm>
              <a:off x="7433734" y="1879977"/>
              <a:ext cx="1211220" cy="2190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A4F1B7F-4C48-4EE0-B551-B057586083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06746" y="1826110"/>
                <a:ext cx="1264836" cy="326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0799088-38E2-4E94-8678-588EFD05CF63}"/>
                  </a:ext>
                </a:extLst>
              </p14:cNvPr>
              <p14:cNvContentPartPr/>
              <p14:nvPr/>
            </p14:nvContentPartPr>
            <p14:xfrm>
              <a:off x="7411098" y="2647046"/>
              <a:ext cx="1225800" cy="2385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0799088-38E2-4E94-8678-588EFD05CF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84106" y="2593168"/>
                <a:ext cx="1279424" cy="34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C3377EF-9C93-4F8D-835D-57CC224610F6}"/>
                  </a:ext>
                </a:extLst>
              </p14:cNvPr>
              <p14:cNvContentPartPr/>
              <p14:nvPr/>
            </p14:nvContentPartPr>
            <p14:xfrm>
              <a:off x="9529403" y="2280899"/>
              <a:ext cx="1668420" cy="214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C3377EF-9C93-4F8D-835D-57CC224610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02412" y="2226990"/>
                <a:ext cx="1722043" cy="321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A90103-3DBE-4B86-B402-9564CEF64B72}"/>
                  </a:ext>
                </a:extLst>
              </p14:cNvPr>
              <p14:cNvContentPartPr/>
              <p14:nvPr/>
            </p14:nvContentPartPr>
            <p14:xfrm>
              <a:off x="9522301" y="3479898"/>
              <a:ext cx="1444680" cy="1607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A90103-3DBE-4B86-B402-9564CEF64B7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95308" y="3426079"/>
                <a:ext cx="1498307" cy="268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377603E-0EE2-475A-BC07-86ABBD524EA3}"/>
                  </a:ext>
                </a:extLst>
              </p14:cNvPr>
              <p14:cNvContentPartPr/>
              <p14:nvPr/>
            </p14:nvContentPartPr>
            <p14:xfrm>
              <a:off x="9642651" y="2714472"/>
              <a:ext cx="637380" cy="111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377603E-0EE2-475A-BC07-86ABBD524E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15674" y="2660645"/>
                <a:ext cx="690975" cy="219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DBF739-6053-4F70-BF69-5935536DE638}"/>
                  </a:ext>
                </a:extLst>
              </p14:cNvPr>
              <p14:cNvContentPartPr/>
              <p14:nvPr/>
            </p14:nvContentPartPr>
            <p14:xfrm>
              <a:off x="9613547" y="1912301"/>
              <a:ext cx="1362060" cy="1704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DBF739-6053-4F70-BF69-5935536DE6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86558" y="1858472"/>
                <a:ext cx="1415679" cy="2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8F6D8CC-4705-4A80-84E8-E397CB75DF18}"/>
                  </a:ext>
                </a:extLst>
              </p14:cNvPr>
              <p14:cNvContentPartPr/>
              <p14:nvPr/>
            </p14:nvContentPartPr>
            <p14:xfrm>
              <a:off x="1230356" y="2244449"/>
              <a:ext cx="1576080" cy="262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8F6D8CC-4705-4A80-84E8-E397CB75DF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03362" y="2190523"/>
                <a:ext cx="1629708" cy="370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85E0303-8622-497A-830D-07428B923149}"/>
                  </a:ext>
                </a:extLst>
              </p14:cNvPr>
              <p14:cNvContentPartPr/>
              <p14:nvPr/>
            </p14:nvContentPartPr>
            <p14:xfrm>
              <a:off x="9640720" y="3122732"/>
              <a:ext cx="1400940" cy="146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85E0303-8622-497A-830D-07428B9231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13730" y="3068865"/>
                <a:ext cx="1454559" cy="25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7BB271-32D7-4131-9A81-50C5E755081A}"/>
                  </a:ext>
                </a:extLst>
              </p14:cNvPr>
              <p14:cNvContentPartPr/>
              <p14:nvPr/>
            </p14:nvContentPartPr>
            <p14:xfrm>
              <a:off x="7550469" y="3117872"/>
              <a:ext cx="1148040" cy="1510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7BB271-32D7-4131-9A81-50C5E755081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3477" y="3064064"/>
                <a:ext cx="1201663" cy="258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10BF945-30ED-456A-961A-406DB0D8E972}"/>
                  </a:ext>
                </a:extLst>
              </p14:cNvPr>
              <p14:cNvContentPartPr/>
              <p14:nvPr/>
            </p14:nvContentPartPr>
            <p14:xfrm>
              <a:off x="7482746" y="3514628"/>
              <a:ext cx="880560" cy="146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10BF945-30ED-456A-961A-406DB0D8E9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55757" y="3460761"/>
                <a:ext cx="934178" cy="25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CFB53B-9CEE-4A40-8854-05C23357A8AA}"/>
                  </a:ext>
                </a:extLst>
              </p14:cNvPr>
              <p14:cNvContentPartPr/>
              <p14:nvPr/>
            </p14:nvContentPartPr>
            <p14:xfrm>
              <a:off x="7516354" y="2307629"/>
              <a:ext cx="1045980" cy="204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CFB53B-9CEE-4A40-8854-05C23357A8A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89359" y="2253724"/>
                <a:ext cx="1099611" cy="31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843DD63-7B87-4194-8F59-154887158844}"/>
                  </a:ext>
                </a:extLst>
              </p14:cNvPr>
              <p14:cNvContentPartPr/>
              <p14:nvPr/>
            </p14:nvContentPartPr>
            <p14:xfrm>
              <a:off x="5363940" y="1850549"/>
              <a:ext cx="1464120" cy="223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843DD63-7B87-4194-8F59-1548871588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36947" y="1796636"/>
                <a:ext cx="1517747" cy="33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F18917B-4B95-4AD4-9330-B506D107BBF3}"/>
                  </a:ext>
                </a:extLst>
              </p14:cNvPr>
              <p14:cNvContentPartPr/>
              <p14:nvPr/>
            </p14:nvContentPartPr>
            <p14:xfrm>
              <a:off x="5500661" y="3143286"/>
              <a:ext cx="1065420" cy="146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F18917B-4B95-4AD4-9330-B506D107BB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73675" y="3089419"/>
                <a:ext cx="1119033" cy="2535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A1E8B2-7412-407D-BEAC-E61B5F66B437}"/>
              </a:ext>
            </a:extLst>
          </p:cNvPr>
          <p:cNvSpPr txBox="1"/>
          <p:nvPr/>
        </p:nvSpPr>
        <p:spPr>
          <a:xfrm>
            <a:off x="947565" y="4756775"/>
            <a:ext cx="977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good read the </a:t>
            </a:r>
            <a:r>
              <a:rPr lang="en-US" dirty="0">
                <a:hlinkClick r:id="rId52"/>
              </a:rPr>
              <a:t>NIST 800-63B specification</a:t>
            </a:r>
            <a:r>
              <a:rPr lang="en-US" dirty="0"/>
              <a:t>. Especially </a:t>
            </a:r>
            <a:r>
              <a:rPr lang="en-US" u="sng" dirty="0"/>
              <a:t>Appendix A—Strength of Memorized Secrets</a:t>
            </a:r>
          </a:p>
        </p:txBody>
      </p:sp>
    </p:spTree>
    <p:extLst>
      <p:ext uri="{BB962C8B-B14F-4D97-AF65-F5344CB8AC3E}">
        <p14:creationId xmlns:p14="http://schemas.microsoft.com/office/powerpoint/2010/main" val="23652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user">
            <a:extLst>
              <a:ext uri="{FF2B5EF4-FFF2-40B4-BE49-F238E27FC236}">
                <a16:creationId xmlns:a16="http://schemas.microsoft.com/office/drawing/2014/main" id="{E751B4DE-E6A6-4360-AFD9-E703B9D8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852613"/>
            <a:ext cx="46291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BA9C6-CECF-41BF-8672-F4A9D3F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796" r="1395" b="16092"/>
          <a:stretch/>
        </p:blipFill>
        <p:spPr>
          <a:xfrm>
            <a:off x="0" y="0"/>
            <a:ext cx="12192000" cy="6433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08C8E-D127-4AB4-B9CA-B81A161D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Hackable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B9A40-1C32-4035-BAC1-74BBEF24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Meadows – @AntiArchitect – http://m.eado.ws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93F7-687A-4AA4-8DA3-802E1409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D6E6-C6C3-4F4C-9404-2C5DAE8E79C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542AB-4DEF-4C14-9956-DCEEF8BD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2716">
            <a:off x="7548846" y="2511328"/>
            <a:ext cx="1526808" cy="140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2A9FA-25C4-477E-BDBF-753FA9E70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625" y="2775063"/>
            <a:ext cx="1421600" cy="1307873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79082D1D-F1A5-4F77-B09C-C4779752E23B}"/>
              </a:ext>
            </a:extLst>
          </p:cNvPr>
          <p:cNvSpPr/>
          <p:nvPr/>
        </p:nvSpPr>
        <p:spPr>
          <a:xfrm>
            <a:off x="2075195" y="1440042"/>
            <a:ext cx="1963405" cy="1122467"/>
          </a:xfrm>
          <a:prstGeom prst="cloudCallout">
            <a:avLst>
              <a:gd name="adj1" fmla="val 65129"/>
              <a:gd name="adj2" fmla="val 336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Emails on Phone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9BB293C-EDC7-46B8-846F-D678A2686301}"/>
              </a:ext>
            </a:extLst>
          </p:cNvPr>
          <p:cNvSpPr/>
          <p:nvPr/>
        </p:nvSpPr>
        <p:spPr>
          <a:xfrm>
            <a:off x="4566526" y="1246218"/>
            <a:ext cx="1843054" cy="1267085"/>
          </a:xfrm>
          <a:prstGeom prst="cloudCallout">
            <a:avLst>
              <a:gd name="adj1" fmla="val -1381"/>
              <a:gd name="adj2" fmla="val 837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Installs Games on Dad’s Phone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5068A8F4-2904-4C89-BE74-49B274FD8841}"/>
              </a:ext>
            </a:extLst>
          </p:cNvPr>
          <p:cNvSpPr/>
          <p:nvPr/>
        </p:nvSpPr>
        <p:spPr>
          <a:xfrm>
            <a:off x="6898498" y="612675"/>
            <a:ext cx="1843054" cy="1267085"/>
          </a:xfrm>
          <a:prstGeom prst="cloudCallout">
            <a:avLst>
              <a:gd name="adj1" fmla="val -65154"/>
              <a:gd name="adj2" fmla="val 1257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Uses Mom’s Email for Online Games</a:t>
            </a:r>
          </a:p>
        </p:txBody>
      </p:sp>
    </p:spTree>
    <p:extLst>
      <p:ext uri="{BB962C8B-B14F-4D97-AF65-F5344CB8AC3E}">
        <p14:creationId xmlns:p14="http://schemas.microsoft.com/office/powerpoint/2010/main" val="29102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1165</Words>
  <Application>Microsoft Office PowerPoint</Application>
  <PresentationFormat>Widescreen</PresentationFormat>
  <Paragraphs>254</Paragraphs>
  <Slides>34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Malgun Gothic</vt:lpstr>
      <vt:lpstr>Arial</vt:lpstr>
      <vt:lpstr>Calibri</vt:lpstr>
      <vt:lpstr>Calibri Light</vt:lpstr>
      <vt:lpstr>Consolas</vt:lpstr>
      <vt:lpstr>Inconsolata</vt:lpstr>
      <vt:lpstr>Montserrat Light</vt:lpstr>
      <vt:lpstr>Montserrat Medium</vt:lpstr>
      <vt:lpstr>Montserrat SemiBold</vt:lpstr>
      <vt:lpstr>Wingdings</vt:lpstr>
      <vt:lpstr>Office Theme</vt:lpstr>
      <vt:lpstr>Risk Adaptive Access Control</vt:lpstr>
      <vt:lpstr>Impractical Security</vt:lpstr>
      <vt:lpstr>Too Little</vt:lpstr>
      <vt:lpstr>Too Much</vt:lpstr>
      <vt:lpstr>Balance?</vt:lpstr>
      <vt:lpstr>What Users Want</vt:lpstr>
      <vt:lpstr>Reality</vt:lpstr>
      <vt:lpstr>For Example…</vt:lpstr>
      <vt:lpstr>Humans are Hackable</vt:lpstr>
      <vt:lpstr>Access Control Policies</vt:lpstr>
      <vt:lpstr>ACL</vt:lpstr>
      <vt:lpstr>Mandatory Access Control</vt:lpstr>
      <vt:lpstr>Discretionary Access Control</vt:lpstr>
      <vt:lpstr>Role Based Access Control </vt:lpstr>
      <vt:lpstr>RBAC Example</vt:lpstr>
      <vt:lpstr>Traditionally Secure</vt:lpstr>
      <vt:lpstr>Risk Adaptive</vt:lpstr>
      <vt:lpstr>RAdAC Example</vt:lpstr>
      <vt:lpstr>Operational Need Override</vt:lpstr>
      <vt:lpstr>Risk Evaluation I Can Haz teh Dataz</vt:lpstr>
      <vt:lpstr>Let’s Talk Implementation</vt:lpstr>
      <vt:lpstr>Authorization Policies</vt:lpstr>
      <vt:lpstr>The Claims</vt:lpstr>
      <vt:lpstr>Requirements</vt:lpstr>
      <vt:lpstr>Handlers</vt:lpstr>
      <vt:lpstr>Policy Configuration</vt:lpstr>
      <vt:lpstr>In Controllers</vt:lpstr>
      <vt:lpstr>We Can Still Do Roles</vt:lpstr>
      <vt:lpstr>And Multiple Policies Too</vt:lpstr>
      <vt:lpstr>Machine Learning</vt:lpstr>
      <vt:lpstr>Anomaly Detection</vt:lpstr>
      <vt:lpstr>Web Service</vt:lpstr>
      <vt:lpstr>Caution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Adaptive Access Control</dc:title>
  <dc:creator>Michael Meadows</dc:creator>
  <cp:lastModifiedBy>Michael Meadows</cp:lastModifiedBy>
  <cp:revision>61</cp:revision>
  <dcterms:created xsi:type="dcterms:W3CDTF">2017-12-31T02:52:51Z</dcterms:created>
  <dcterms:modified xsi:type="dcterms:W3CDTF">2018-01-11T19:52:30Z</dcterms:modified>
</cp:coreProperties>
</file>